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tiff" ContentType="image/tif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omments/comment1.xml" ContentType="application/vnd.openxmlformats-officedocument.presentationml.comments+xml"/>
  <Override PartName="/ppt/notesSlides/notesSlide2.xml" ContentType="application/vnd.openxmlformats-officedocument.presentationml.notesSlide+xml"/>
  <Override PartName="/ppt/comments/comment2.xml" ContentType="application/vnd.openxmlformats-officedocument.presentationml.comments+xml"/>
  <Override PartName="/ppt/notesSlides/notesSlide3.xml" ContentType="application/vnd.openxmlformats-officedocument.presentationml.notesSlide+xml"/>
  <Override PartName="/ppt/comments/comment3.xml" ContentType="application/vnd.openxmlformats-officedocument.presentationml.comments+xml"/>
  <Override PartName="/ppt/notesSlides/notesSlide4.xml" ContentType="application/vnd.openxmlformats-officedocument.presentationml.notesSlide+xml"/>
  <Override PartName="/ppt/comments/comment4.xml" ContentType="application/vnd.openxmlformats-officedocument.presentationml.comments+xml"/>
  <Override PartName="/ppt/notesSlides/notesSlide5.xml" ContentType="application/vnd.openxmlformats-officedocument.presentationml.notesSlide+xml"/>
  <Override PartName="/ppt/comments/comment5.xml" ContentType="application/vnd.openxmlformats-officedocument.presentationml.comments+xml"/>
  <Override PartName="/ppt/notesSlides/notesSlide6.xml" ContentType="application/vnd.openxmlformats-officedocument.presentationml.notesSlide+xml"/>
  <Override PartName="/ppt/comments/comment6.xml" ContentType="application/vnd.openxmlformats-officedocument.presentationml.comments+xml"/>
  <Override PartName="/ppt/notesSlides/notesSlide7.xml" ContentType="application/vnd.openxmlformats-officedocument.presentationml.notesSlide+xml"/>
  <Override PartName="/ppt/comments/comment7.xml" ContentType="application/vnd.openxmlformats-officedocument.presentationml.comments+xml"/>
  <Override PartName="/ppt/notesSlides/notesSlide8.xml" ContentType="application/vnd.openxmlformats-officedocument.presentationml.notesSlide+xml"/>
  <Override PartName="/ppt/comments/comment8.xml" ContentType="application/vnd.openxmlformats-officedocument.presentationml.comments+xml"/>
  <Override PartName="/ppt/notesSlides/notesSlide9.xml" ContentType="application/vnd.openxmlformats-officedocument.presentationml.notesSlide+xml"/>
  <Override PartName="/ppt/comments/comment9.xml" ContentType="application/vnd.openxmlformats-officedocument.presentationml.comments+xml"/>
  <Override PartName="/ppt/notesSlides/notesSlide10.xml" ContentType="application/vnd.openxmlformats-officedocument.presentationml.notesSlide+xml"/>
  <Override PartName="/ppt/comments/comment10.xml" ContentType="application/vnd.openxmlformats-officedocument.presentationml.comments+xml"/>
  <Override PartName="/ppt/notesSlides/notesSlide11.xml" ContentType="application/vnd.openxmlformats-officedocument.presentationml.notesSlide+xml"/>
  <Override PartName="/ppt/comments/comment11.xml" ContentType="application/vnd.openxmlformats-officedocument.presentationml.comments+xml"/>
  <Override PartName="/ppt/notesSlides/notesSlide12.xml" ContentType="application/vnd.openxmlformats-officedocument.presentationml.notesSlide+xml"/>
  <Override PartName="/ppt/comments/comment12.xml" ContentType="application/vnd.openxmlformats-officedocument.presentationml.comments+xml"/>
  <Override PartName="/ppt/notesSlides/notesSlide13.xml" ContentType="application/vnd.openxmlformats-officedocument.presentationml.notesSlide+xml"/>
  <Override PartName="/ppt/comments/comment13.xml" ContentType="application/vnd.openxmlformats-officedocument.presentationml.comments+xml"/>
  <Override PartName="/ppt/notesSlides/notesSlide14.xml" ContentType="application/vnd.openxmlformats-officedocument.presentationml.notesSlide+xml"/>
  <Override PartName="/ppt/comments/comment14.xml" ContentType="application/vnd.openxmlformats-officedocument.presentationml.comments+xml"/>
  <Override PartName="/ppt/notesSlides/notesSlide15.xml" ContentType="application/vnd.openxmlformats-officedocument.presentationml.notesSlide+xml"/>
  <Override PartName="/ppt/comments/comment15.xml" ContentType="application/vnd.openxmlformats-officedocument.presentationml.comments+xml"/>
  <Override PartName="/ppt/notesSlides/notesSlide16.xml" ContentType="application/vnd.openxmlformats-officedocument.presentationml.notesSlide+xml"/>
  <Override PartName="/ppt/comments/comment16.xml" ContentType="application/vnd.openxmlformats-officedocument.presentationml.comment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handoutMasterIdLst>
    <p:handoutMasterId r:id="rId19"/>
  </p:handoutMasterIdLst>
  <p:sldIdLst>
    <p:sldId id="256" r:id="rId2"/>
    <p:sldId id="258" r:id="rId3"/>
    <p:sldId id="358" r:id="rId4"/>
    <p:sldId id="368" r:id="rId5"/>
    <p:sldId id="357" r:id="rId6"/>
    <p:sldId id="363" r:id="rId7"/>
    <p:sldId id="374" r:id="rId8"/>
    <p:sldId id="372" r:id="rId9"/>
    <p:sldId id="369" r:id="rId10"/>
    <p:sldId id="366" r:id="rId11"/>
    <p:sldId id="353" r:id="rId12"/>
    <p:sldId id="373" r:id="rId13"/>
    <p:sldId id="346" r:id="rId14"/>
    <p:sldId id="370" r:id="rId15"/>
    <p:sldId id="371" r:id="rId16"/>
    <p:sldId id="261" r:id="rId17"/>
  </p:sldIdLst>
  <p:sldSz cx="9144000" cy="6858000" type="screen4x3"/>
  <p:notesSz cx="6797675" cy="992822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D132D0F4-41AD-4813-B834-62B478874DC9}">
          <p14:sldIdLst>
            <p14:sldId id="256"/>
            <p14:sldId id="258"/>
            <p14:sldId id="358"/>
            <p14:sldId id="368"/>
            <p14:sldId id="357"/>
            <p14:sldId id="363"/>
            <p14:sldId id="374"/>
            <p14:sldId id="372"/>
            <p14:sldId id="369"/>
            <p14:sldId id="366"/>
            <p14:sldId id="353"/>
            <p14:sldId id="373"/>
            <p14:sldId id="346"/>
            <p14:sldId id="370"/>
            <p14:sldId id="371"/>
            <p14:sldId id="261"/>
          </p14:sldIdLst>
        </p14:section>
      </p14:section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Fatima Onaissi" initials="FO" lastIdx="28"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4F551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ferSingleView="1">
    <p:restoredLeft sz="17852" autoAdjust="0"/>
    <p:restoredTop sz="94676" autoAdjust="0"/>
  </p:normalViewPr>
  <p:slideViewPr>
    <p:cSldViewPr>
      <p:cViewPr>
        <p:scale>
          <a:sx n="50" d="100"/>
          <a:sy n="50" d="100"/>
        </p:scale>
        <p:origin x="-2820" y="-1020"/>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comments/comment1.xml><?xml version="1.0" encoding="utf-8"?>
<p:cmLst xmlns:a="http://schemas.openxmlformats.org/drawingml/2006/main" xmlns:r="http://schemas.openxmlformats.org/officeDocument/2006/relationships" xmlns:p="http://schemas.openxmlformats.org/presentationml/2006/main">
  <p:cm authorId="0" dt="2014-11-24T13:23:56.231" idx="23">
    <p:pos x="5692" y="1026"/>
    <p:text>الرجاءإعادة تنظيم الصفحة الأولى على الشكل التالي: 
ورشة عمل
العنوان
المحاضر: ........
المسمى الوظيفي للمحاضر
التاريخ: ..........
كما يرجى توسيط المحتوى، ومسح المربع أعلاه، وتوحيد اللون (كحلي).
</p:text>
  </p:cm>
</p:cmLst>
</file>

<file path=ppt/comments/comment10.xml><?xml version="1.0" encoding="utf-8"?>
<p:cmLst xmlns:a="http://schemas.openxmlformats.org/drawingml/2006/main" xmlns:r="http://schemas.openxmlformats.org/officeDocument/2006/relationships" xmlns:p="http://schemas.openxmlformats.org/presentationml/2006/main">
  <p:cm authorId="0" dt="2014-11-24T13:11:56.435" idx="15">
    <p:pos x="5556" y="981"/>
    <p:text>الرجاء تغيير لون محتوى العرض التقديمي إلى اللون الكحلي المعتمد في الهيئة.</p:text>
  </p:cm>
</p:cmLst>
</file>

<file path=ppt/comments/comment11.xml><?xml version="1.0" encoding="utf-8"?>
<p:cmLst xmlns:a="http://schemas.openxmlformats.org/drawingml/2006/main" xmlns:r="http://schemas.openxmlformats.org/officeDocument/2006/relationships" xmlns:p="http://schemas.openxmlformats.org/presentationml/2006/main">
  <p:cm authorId="0" dt="2014-11-24T13:15:30.236" idx="16">
    <p:pos x="5556" y="981"/>
    <p:text>الرجاء تغيير لون محتوى العرض التقديمي إلى اللون الكحلي المعتمد في الهيئة.
يرجى تغير حجم الخط (26)</p:text>
  </p:cm>
</p:cmLst>
</file>

<file path=ppt/comments/comment12.xml><?xml version="1.0" encoding="utf-8"?>
<p:cmLst xmlns:a="http://schemas.openxmlformats.org/drawingml/2006/main" xmlns:r="http://schemas.openxmlformats.org/officeDocument/2006/relationships" xmlns:p="http://schemas.openxmlformats.org/presentationml/2006/main">
  <p:cm authorId="0" dt="2014-11-24T13:15:30.236" idx="26">
    <p:pos x="5556" y="981"/>
    <p:text>الرجاء تغيير لون محتوى العرض التقديمي إلى اللون الكحلي المعتمد في الهيئة.
يرجى تغير حجم الخط (26)</p:text>
  </p:cm>
</p:cmLst>
</file>

<file path=ppt/comments/comment13.xml><?xml version="1.0" encoding="utf-8"?>
<p:cmLst xmlns:a="http://schemas.openxmlformats.org/drawingml/2006/main" xmlns:r="http://schemas.openxmlformats.org/officeDocument/2006/relationships" xmlns:p="http://schemas.openxmlformats.org/presentationml/2006/main">
  <p:cm authorId="0" dt="2014-11-24T13:12:38.515" idx="18">
    <p:pos x="5556" y="981"/>
    <p:text>الرجاء تغيير لون محتوى العرض التقديمي إلى اللون الكحلي المعتمد في الهيئة.</p:text>
  </p:cm>
</p:cmLst>
</file>

<file path=ppt/comments/comment14.xml><?xml version="1.0" encoding="utf-8"?>
<p:cmLst xmlns:a="http://schemas.openxmlformats.org/drawingml/2006/main" xmlns:r="http://schemas.openxmlformats.org/officeDocument/2006/relationships" xmlns:p="http://schemas.openxmlformats.org/presentationml/2006/main">
  <p:cm authorId="0" dt="2014-11-24T13:12:43.765" idx="19">
    <p:pos x="5556" y="981"/>
    <p:text>الرجاء تغيير لون محتوى العرض التقديمي إلى اللون الكحلي المعتمد في الهيئة.</p:text>
  </p:cm>
</p:cmLst>
</file>

<file path=ppt/comments/comment15.xml><?xml version="1.0" encoding="utf-8"?>
<p:cmLst xmlns:a="http://schemas.openxmlformats.org/drawingml/2006/main" xmlns:r="http://schemas.openxmlformats.org/officeDocument/2006/relationships" xmlns:p="http://schemas.openxmlformats.org/presentationml/2006/main">
  <p:cm authorId="0" dt="2014-11-24T13:12:49.385" idx="20">
    <p:pos x="5556" y="981"/>
    <p:text>الرجاء تغيير لون محتوى العرض التقديمي إلى اللون الكحلي المعتمد في الهيئة.</p:text>
  </p:cm>
</p:cmLst>
</file>

<file path=ppt/comments/comment16.xml><?xml version="1.0" encoding="utf-8"?>
<p:cmLst xmlns:a="http://schemas.openxmlformats.org/drawingml/2006/main" xmlns:r="http://schemas.openxmlformats.org/officeDocument/2006/relationships" xmlns:p="http://schemas.openxmlformats.org/presentationml/2006/main">
  <p:cm authorId="0" dt="2014-11-24T13:24:18.151" idx="21">
    <p:pos x="5596" y="2115"/>
    <p:text>يرجى توسيط الجملة، كما يرجى تغير اللون إلى الكحلي</p:text>
  </p:cm>
</p:cmLst>
</file>

<file path=ppt/comments/comment2.xml><?xml version="1.0" encoding="utf-8"?>
<p:cmLst xmlns:a="http://schemas.openxmlformats.org/drawingml/2006/main" xmlns:r="http://schemas.openxmlformats.org/officeDocument/2006/relationships" xmlns:p="http://schemas.openxmlformats.org/presentationml/2006/main">
  <p:cm authorId="0" dt="2014-11-24T13:06:58.762" idx="1">
    <p:pos x="5400" y="228"/>
    <p:text>الرجاء تغيير لون محتوى العرض التقديمي إلى اللون الكحلي المعتمد في الهيئة.</p:text>
  </p:cm>
  <p:cm authorId="0" dt="2014-11-24T13:09:58.115" idx="3">
    <p:pos x="5556" y="786"/>
    <p:text>الرجاء تغيير لون محتوى العرض التقديمي إلى اللون الكحلي المعتمد في الهيئة.</p:text>
  </p:cm>
</p:cmLst>
</file>

<file path=ppt/comments/comment3.xml><?xml version="1.0" encoding="utf-8"?>
<p:cmLst xmlns:a="http://schemas.openxmlformats.org/drawingml/2006/main" xmlns:r="http://schemas.openxmlformats.org/officeDocument/2006/relationships" xmlns:p="http://schemas.openxmlformats.org/presentationml/2006/main">
  <p:cm authorId="0" dt="2014-11-24T13:10:07.105" idx="4">
    <p:pos x="5556" y="981"/>
    <p:text>الرجاء تغيير لون محتوى العرض التقديمي إلى اللون الكحلي المعتمد في الهيئة.</p:text>
  </p:cm>
</p:cmLst>
</file>

<file path=ppt/comments/comment4.xml><?xml version="1.0" encoding="utf-8"?>
<p:cmLst xmlns:a="http://schemas.openxmlformats.org/drawingml/2006/main" xmlns:r="http://schemas.openxmlformats.org/officeDocument/2006/relationships" xmlns:p="http://schemas.openxmlformats.org/presentationml/2006/main">
  <p:cm authorId="0" dt="2014-11-24T13:10:34.595" idx="8">
    <p:pos x="5556" y="981"/>
    <p:text>الرجاء تغيير لون محتوى العرض التقديمي إلى اللون الكحلي المعتمد في الهيئة.</p:text>
  </p:cm>
</p:cmLst>
</file>

<file path=ppt/comments/comment5.xml><?xml version="1.0" encoding="utf-8"?>
<p:cmLst xmlns:a="http://schemas.openxmlformats.org/drawingml/2006/main" xmlns:r="http://schemas.openxmlformats.org/officeDocument/2006/relationships" xmlns:p="http://schemas.openxmlformats.org/presentationml/2006/main">
  <p:cm authorId="0" dt="2014-11-24T13:10:39.795" idx="9">
    <p:pos x="5556" y="981"/>
    <p:text>الرجاء تغيير لون محتوى العرض التقديمي إلى اللون الكحلي المعتمد في الهيئة.</p:text>
  </p:cm>
</p:cmLst>
</file>

<file path=ppt/comments/comment6.xml><?xml version="1.0" encoding="utf-8"?>
<p:cmLst xmlns:a="http://schemas.openxmlformats.org/drawingml/2006/main" xmlns:r="http://schemas.openxmlformats.org/officeDocument/2006/relationships" xmlns:p="http://schemas.openxmlformats.org/presentationml/2006/main">
  <p:cm authorId="0" dt="2014-11-24T13:10:45.935" idx="10">
    <p:pos x="5372" y="313"/>
    <p:text>الرجاء تغيير لون محتوى العرض التقديمي إلى اللون الكحلي المعتمد في الهيئة.</p:text>
  </p:cm>
  <p:cm authorId="0" dt="2014-11-24T13:15:43.406" idx="11">
    <p:pos x="5556" y="981"/>
    <p:text>الرجاء تغيير لون محتوى العرض التقديمي إلى اللون الكحلي المعتمد في الهيئة، وتكبير حجم الخط (26).
يمكن فصل هذه الصفحة إلى صفحتين</p:text>
  </p:cm>
</p:cmLst>
</file>

<file path=ppt/comments/comment7.xml><?xml version="1.0" encoding="utf-8"?>
<p:cmLst xmlns:a="http://schemas.openxmlformats.org/drawingml/2006/main" xmlns:r="http://schemas.openxmlformats.org/officeDocument/2006/relationships" xmlns:p="http://schemas.openxmlformats.org/presentationml/2006/main">
  <p:cm authorId="0" dt="2014-11-24T13:10:45.935" idx="27">
    <p:pos x="5372" y="313"/>
    <p:text>الرجاء تغيير لون محتوى العرض التقديمي إلى اللون الكحلي المعتمد في الهيئة.</p:text>
  </p:cm>
  <p:cm authorId="0" dt="2014-11-24T13:15:43.406" idx="28">
    <p:pos x="5556" y="981"/>
    <p:text>الرجاء تغيير لون محتوى العرض التقديمي إلى اللون الكحلي المعتمد في الهيئة، وتكبير حجم الخط (26).
يمكن فصل هذه الصفحة إلى صفحتين</p:text>
  </p:cm>
</p:cmLst>
</file>

<file path=ppt/comments/comment8.xml><?xml version="1.0" encoding="utf-8"?>
<p:cmLst xmlns:a="http://schemas.openxmlformats.org/drawingml/2006/main" xmlns:r="http://schemas.openxmlformats.org/officeDocument/2006/relationships" xmlns:p="http://schemas.openxmlformats.org/presentationml/2006/main">
  <p:cm authorId="0" dt="2014-11-24T13:10:45.935" idx="24">
    <p:pos x="5372" y="313"/>
    <p:text>الرجاء تغيير لون محتوى العرض التقديمي إلى اللون الكحلي المعتمد في الهيئة.</p:text>
  </p:cm>
  <p:cm authorId="0" dt="2014-11-24T13:15:43.406" idx="25">
    <p:pos x="5556" y="981"/>
    <p:text>الرجاء تغيير لون محتوى العرض التقديمي إلى اللون الكحلي المعتمد في الهيئة، وتكبير حجم الخط (26).
يمكن فصل هذه الصفحة إلى صفحتين</p:text>
  </p:cm>
</p:cmLst>
</file>

<file path=ppt/comments/comment9.xml><?xml version="1.0" encoding="utf-8"?>
<p:cmLst xmlns:a="http://schemas.openxmlformats.org/drawingml/2006/main" xmlns:r="http://schemas.openxmlformats.org/officeDocument/2006/relationships" xmlns:p="http://schemas.openxmlformats.org/presentationml/2006/main">
  <p:cm authorId="0" dt="2014-11-24T13:11:50.755" idx="14">
    <p:pos x="5556" y="981"/>
    <p:text>الرجاء تغيير لون محتوى العرض التقديمي إلى اللون الكحلي المعتمد في الهيئة.</p:text>
  </p:cm>
</p: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2946400" cy="496888"/>
          </a:xfrm>
          <a:prstGeom prst="rect">
            <a:avLst/>
          </a:prstGeom>
        </p:spPr>
        <p:txBody>
          <a:bodyPr vert="horz" lIns="91430" tIns="45715" rIns="91430" bIns="45715" rtlCol="0"/>
          <a:lstStyle>
            <a:lvl1pPr algn="l">
              <a:defRPr sz="1200"/>
            </a:lvl1pPr>
          </a:lstStyle>
          <a:p>
            <a:endParaRPr lang="en-US"/>
          </a:p>
        </p:txBody>
      </p:sp>
      <p:sp>
        <p:nvSpPr>
          <p:cNvPr id="3" name="Date Placeholder 2"/>
          <p:cNvSpPr>
            <a:spLocks noGrp="1"/>
          </p:cNvSpPr>
          <p:nvPr>
            <p:ph type="dt" sz="quarter" idx="1"/>
          </p:nvPr>
        </p:nvSpPr>
        <p:spPr>
          <a:xfrm>
            <a:off x="3849688" y="0"/>
            <a:ext cx="2946400" cy="496888"/>
          </a:xfrm>
          <a:prstGeom prst="rect">
            <a:avLst/>
          </a:prstGeom>
        </p:spPr>
        <p:txBody>
          <a:bodyPr vert="horz" lIns="91430" tIns="45715" rIns="91430" bIns="45715" rtlCol="0"/>
          <a:lstStyle>
            <a:lvl1pPr algn="r">
              <a:defRPr sz="1200"/>
            </a:lvl1pPr>
          </a:lstStyle>
          <a:p>
            <a:fld id="{5D565D5C-86A2-4FF6-A730-C10D89D338C0}" type="datetimeFigureOut">
              <a:rPr lang="en-US" smtClean="0"/>
              <a:t>10/13/2015</a:t>
            </a:fld>
            <a:endParaRPr lang="en-US"/>
          </a:p>
        </p:txBody>
      </p:sp>
      <p:sp>
        <p:nvSpPr>
          <p:cNvPr id="4" name="Footer Placeholder 3"/>
          <p:cNvSpPr>
            <a:spLocks noGrp="1"/>
          </p:cNvSpPr>
          <p:nvPr>
            <p:ph type="ftr" sz="quarter" idx="2"/>
          </p:nvPr>
        </p:nvSpPr>
        <p:spPr>
          <a:xfrm>
            <a:off x="1" y="9429751"/>
            <a:ext cx="2946400" cy="496888"/>
          </a:xfrm>
          <a:prstGeom prst="rect">
            <a:avLst/>
          </a:prstGeom>
        </p:spPr>
        <p:txBody>
          <a:bodyPr vert="horz" lIns="91430" tIns="45715" rIns="91430" bIns="45715" rtlCol="0" anchor="b"/>
          <a:lstStyle>
            <a:lvl1pPr algn="l">
              <a:defRPr sz="1200"/>
            </a:lvl1pPr>
          </a:lstStyle>
          <a:p>
            <a:endParaRPr lang="en-US"/>
          </a:p>
        </p:txBody>
      </p:sp>
      <p:sp>
        <p:nvSpPr>
          <p:cNvPr id="5" name="Slide Number Placeholder 4"/>
          <p:cNvSpPr>
            <a:spLocks noGrp="1"/>
          </p:cNvSpPr>
          <p:nvPr>
            <p:ph type="sldNum" sz="quarter" idx="3"/>
          </p:nvPr>
        </p:nvSpPr>
        <p:spPr>
          <a:xfrm>
            <a:off x="3849688" y="9429751"/>
            <a:ext cx="2946400" cy="496888"/>
          </a:xfrm>
          <a:prstGeom prst="rect">
            <a:avLst/>
          </a:prstGeom>
        </p:spPr>
        <p:txBody>
          <a:bodyPr vert="horz" lIns="91430" tIns="45715" rIns="91430" bIns="45715" rtlCol="0" anchor="b"/>
          <a:lstStyle>
            <a:lvl1pPr algn="r">
              <a:defRPr sz="1200"/>
            </a:lvl1pPr>
          </a:lstStyle>
          <a:p>
            <a:fld id="{94914A7D-0A8E-42A7-968F-9A575DC10BEE}" type="slidenum">
              <a:rPr lang="en-US" smtClean="0"/>
              <a:t>‹#›</a:t>
            </a:fld>
            <a:endParaRPr lang="en-US"/>
          </a:p>
        </p:txBody>
      </p:sp>
    </p:spTree>
    <p:extLst>
      <p:ext uri="{BB962C8B-B14F-4D97-AF65-F5344CB8AC3E}">
        <p14:creationId xmlns:p14="http://schemas.microsoft.com/office/powerpoint/2010/main" val="283490603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2" y="2"/>
            <a:ext cx="2945659" cy="496411"/>
          </a:xfrm>
          <a:prstGeom prst="rect">
            <a:avLst/>
          </a:prstGeom>
        </p:spPr>
        <p:txBody>
          <a:bodyPr vert="horz" lIns="92921" tIns="46460" rIns="92921" bIns="46460" rtlCol="0"/>
          <a:lstStyle>
            <a:lvl1pPr algn="l">
              <a:defRPr sz="1200"/>
            </a:lvl1pPr>
          </a:lstStyle>
          <a:p>
            <a:endParaRPr lang="en-GB"/>
          </a:p>
        </p:txBody>
      </p:sp>
      <p:sp>
        <p:nvSpPr>
          <p:cNvPr id="3" name="Date Placeholder 2"/>
          <p:cNvSpPr>
            <a:spLocks noGrp="1"/>
          </p:cNvSpPr>
          <p:nvPr>
            <p:ph type="dt" idx="1"/>
          </p:nvPr>
        </p:nvSpPr>
        <p:spPr>
          <a:xfrm>
            <a:off x="3850444" y="2"/>
            <a:ext cx="2945659" cy="496411"/>
          </a:xfrm>
          <a:prstGeom prst="rect">
            <a:avLst/>
          </a:prstGeom>
        </p:spPr>
        <p:txBody>
          <a:bodyPr vert="horz" lIns="92921" tIns="46460" rIns="92921" bIns="46460" rtlCol="0"/>
          <a:lstStyle>
            <a:lvl1pPr algn="r">
              <a:defRPr sz="1200"/>
            </a:lvl1pPr>
          </a:lstStyle>
          <a:p>
            <a:fld id="{BBE773D9-08DD-45C3-B6EA-7EBBB2591AFA}" type="datetimeFigureOut">
              <a:rPr lang="en-GB" smtClean="0"/>
              <a:t>13/10/2015</a:t>
            </a:fld>
            <a:endParaRPr lang="en-GB"/>
          </a:p>
        </p:txBody>
      </p:sp>
      <p:sp>
        <p:nvSpPr>
          <p:cNvPr id="4" name="Slide Image Placeholder 3"/>
          <p:cNvSpPr>
            <a:spLocks noGrp="1" noRot="1" noChangeAspect="1"/>
          </p:cNvSpPr>
          <p:nvPr>
            <p:ph type="sldImg" idx="2"/>
          </p:nvPr>
        </p:nvSpPr>
        <p:spPr>
          <a:xfrm>
            <a:off x="915988" y="744538"/>
            <a:ext cx="4965700" cy="3724275"/>
          </a:xfrm>
          <a:prstGeom prst="rect">
            <a:avLst/>
          </a:prstGeom>
          <a:noFill/>
          <a:ln w="12700">
            <a:solidFill>
              <a:prstClr val="black"/>
            </a:solidFill>
          </a:ln>
        </p:spPr>
        <p:txBody>
          <a:bodyPr vert="horz" lIns="92921" tIns="46460" rIns="92921" bIns="46460" rtlCol="0" anchor="ctr"/>
          <a:lstStyle/>
          <a:p>
            <a:endParaRPr lang="en-GB"/>
          </a:p>
        </p:txBody>
      </p:sp>
      <p:sp>
        <p:nvSpPr>
          <p:cNvPr id="5" name="Notes Placeholder 4"/>
          <p:cNvSpPr>
            <a:spLocks noGrp="1"/>
          </p:cNvSpPr>
          <p:nvPr>
            <p:ph type="body" sz="quarter" idx="3"/>
          </p:nvPr>
        </p:nvSpPr>
        <p:spPr>
          <a:xfrm>
            <a:off x="679768" y="4715909"/>
            <a:ext cx="5438140" cy="4467701"/>
          </a:xfrm>
          <a:prstGeom prst="rect">
            <a:avLst/>
          </a:prstGeom>
        </p:spPr>
        <p:txBody>
          <a:bodyPr vert="horz" lIns="92921" tIns="46460" rIns="92921" bIns="4646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2" y="9430092"/>
            <a:ext cx="2945659" cy="496411"/>
          </a:xfrm>
          <a:prstGeom prst="rect">
            <a:avLst/>
          </a:prstGeom>
        </p:spPr>
        <p:txBody>
          <a:bodyPr vert="horz" lIns="92921" tIns="46460" rIns="92921" bIns="46460" rtlCol="0" anchor="b"/>
          <a:lstStyle>
            <a:lvl1pPr algn="l">
              <a:defRPr sz="1200"/>
            </a:lvl1pPr>
          </a:lstStyle>
          <a:p>
            <a:endParaRPr lang="en-GB"/>
          </a:p>
        </p:txBody>
      </p:sp>
      <p:sp>
        <p:nvSpPr>
          <p:cNvPr id="7" name="Slide Number Placeholder 6"/>
          <p:cNvSpPr>
            <a:spLocks noGrp="1"/>
          </p:cNvSpPr>
          <p:nvPr>
            <p:ph type="sldNum" sz="quarter" idx="5"/>
          </p:nvPr>
        </p:nvSpPr>
        <p:spPr>
          <a:xfrm>
            <a:off x="3850444" y="9430092"/>
            <a:ext cx="2945659" cy="496411"/>
          </a:xfrm>
          <a:prstGeom prst="rect">
            <a:avLst/>
          </a:prstGeom>
        </p:spPr>
        <p:txBody>
          <a:bodyPr vert="horz" lIns="92921" tIns="46460" rIns="92921" bIns="46460" rtlCol="0" anchor="b"/>
          <a:lstStyle>
            <a:lvl1pPr algn="r">
              <a:defRPr sz="1200"/>
            </a:lvl1pPr>
          </a:lstStyle>
          <a:p>
            <a:fld id="{2D1D362D-D470-4E36-ADE3-B4B444D500B5}" type="slidenum">
              <a:rPr lang="en-GB" smtClean="0"/>
              <a:t>‹#›</a:t>
            </a:fld>
            <a:endParaRPr lang="en-GB"/>
          </a:p>
        </p:txBody>
      </p:sp>
    </p:spTree>
    <p:extLst>
      <p:ext uri="{BB962C8B-B14F-4D97-AF65-F5344CB8AC3E}">
        <p14:creationId xmlns:p14="http://schemas.microsoft.com/office/powerpoint/2010/main" val="1554501948"/>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D1D362D-D470-4E36-ADE3-B4B444D500B5}" type="slidenum">
              <a:rPr lang="en-GB" smtClean="0"/>
              <a:t>1</a:t>
            </a:fld>
            <a:endParaRPr lang="en-GB"/>
          </a:p>
        </p:txBody>
      </p:sp>
    </p:spTree>
    <p:extLst>
      <p:ext uri="{BB962C8B-B14F-4D97-AF65-F5344CB8AC3E}">
        <p14:creationId xmlns:p14="http://schemas.microsoft.com/office/powerpoint/2010/main" val="103522137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solidFill>
                  <a:prstClr val="black"/>
                </a:solidFill>
              </a:rPr>
              <a:pPr/>
              <a:t>10</a:t>
            </a:fld>
            <a:endParaRPr lang="ar-KW">
              <a:solidFill>
                <a:prstClr val="black"/>
              </a:solidFill>
            </a:endParaRPr>
          </a:p>
        </p:txBody>
      </p:sp>
    </p:spTree>
    <p:extLst>
      <p:ext uri="{BB962C8B-B14F-4D97-AF65-F5344CB8AC3E}">
        <p14:creationId xmlns:p14="http://schemas.microsoft.com/office/powerpoint/2010/main" val="53475661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solidFill>
                  <a:prstClr val="black"/>
                </a:solidFill>
              </a:rPr>
              <a:pPr/>
              <a:t>11</a:t>
            </a:fld>
            <a:endParaRPr lang="ar-KW">
              <a:solidFill>
                <a:prstClr val="black"/>
              </a:solidFill>
            </a:endParaRPr>
          </a:p>
        </p:txBody>
      </p:sp>
    </p:spTree>
    <p:extLst>
      <p:ext uri="{BB962C8B-B14F-4D97-AF65-F5344CB8AC3E}">
        <p14:creationId xmlns:p14="http://schemas.microsoft.com/office/powerpoint/2010/main" val="53475661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solidFill>
                  <a:prstClr val="black"/>
                </a:solidFill>
              </a:rPr>
              <a:pPr/>
              <a:t>12</a:t>
            </a:fld>
            <a:endParaRPr lang="ar-KW">
              <a:solidFill>
                <a:prstClr val="black"/>
              </a:solidFill>
            </a:endParaRPr>
          </a:p>
        </p:txBody>
      </p:sp>
    </p:spTree>
    <p:extLst>
      <p:ext uri="{BB962C8B-B14F-4D97-AF65-F5344CB8AC3E}">
        <p14:creationId xmlns:p14="http://schemas.microsoft.com/office/powerpoint/2010/main" val="53475661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solidFill>
                  <a:prstClr val="black"/>
                </a:solidFill>
              </a:rPr>
              <a:pPr/>
              <a:t>13</a:t>
            </a:fld>
            <a:endParaRPr lang="ar-KW">
              <a:solidFill>
                <a:prstClr val="black"/>
              </a:solidFill>
            </a:endParaRPr>
          </a:p>
        </p:txBody>
      </p:sp>
    </p:spTree>
    <p:extLst>
      <p:ext uri="{BB962C8B-B14F-4D97-AF65-F5344CB8AC3E}">
        <p14:creationId xmlns:p14="http://schemas.microsoft.com/office/powerpoint/2010/main" val="53475661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solidFill>
                  <a:prstClr val="black"/>
                </a:solidFill>
              </a:rPr>
              <a:pPr/>
              <a:t>14</a:t>
            </a:fld>
            <a:endParaRPr lang="ar-KW">
              <a:solidFill>
                <a:prstClr val="black"/>
              </a:solidFill>
            </a:endParaRPr>
          </a:p>
        </p:txBody>
      </p:sp>
    </p:spTree>
    <p:extLst>
      <p:ext uri="{BB962C8B-B14F-4D97-AF65-F5344CB8AC3E}">
        <p14:creationId xmlns:p14="http://schemas.microsoft.com/office/powerpoint/2010/main" val="53475661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solidFill>
                  <a:prstClr val="black"/>
                </a:solidFill>
              </a:rPr>
              <a:pPr/>
              <a:t>15</a:t>
            </a:fld>
            <a:endParaRPr lang="ar-KW">
              <a:solidFill>
                <a:prstClr val="black"/>
              </a:solidFill>
            </a:endParaRPr>
          </a:p>
        </p:txBody>
      </p:sp>
    </p:spTree>
    <p:extLst>
      <p:ext uri="{BB962C8B-B14F-4D97-AF65-F5344CB8AC3E}">
        <p14:creationId xmlns:p14="http://schemas.microsoft.com/office/powerpoint/2010/main" val="53475661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D1D362D-D470-4E36-ADE3-B4B444D500B5}" type="slidenum">
              <a:rPr lang="en-GB" smtClean="0"/>
              <a:t>16</a:t>
            </a:fld>
            <a:endParaRPr lang="en-GB"/>
          </a:p>
        </p:txBody>
      </p:sp>
    </p:spTree>
    <p:extLst>
      <p:ext uri="{BB962C8B-B14F-4D97-AF65-F5344CB8AC3E}">
        <p14:creationId xmlns:p14="http://schemas.microsoft.com/office/powerpoint/2010/main" val="141951486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pPr/>
              <a:t>2</a:t>
            </a:fld>
            <a:endParaRPr lang="ar-KW"/>
          </a:p>
        </p:txBody>
      </p:sp>
    </p:spTree>
    <p:extLst>
      <p:ext uri="{BB962C8B-B14F-4D97-AF65-F5344CB8AC3E}">
        <p14:creationId xmlns:p14="http://schemas.microsoft.com/office/powerpoint/2010/main" val="53475661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solidFill>
                  <a:prstClr val="black"/>
                </a:solidFill>
              </a:rPr>
              <a:pPr/>
              <a:t>3</a:t>
            </a:fld>
            <a:endParaRPr lang="ar-KW">
              <a:solidFill>
                <a:prstClr val="black"/>
              </a:solidFill>
            </a:endParaRPr>
          </a:p>
        </p:txBody>
      </p:sp>
    </p:spTree>
    <p:extLst>
      <p:ext uri="{BB962C8B-B14F-4D97-AF65-F5344CB8AC3E}">
        <p14:creationId xmlns:p14="http://schemas.microsoft.com/office/powerpoint/2010/main" val="53475661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solidFill>
                  <a:prstClr val="black"/>
                </a:solidFill>
              </a:rPr>
              <a:pPr/>
              <a:t>4</a:t>
            </a:fld>
            <a:endParaRPr lang="ar-KW">
              <a:solidFill>
                <a:prstClr val="black"/>
              </a:solidFill>
            </a:endParaRPr>
          </a:p>
        </p:txBody>
      </p:sp>
    </p:spTree>
    <p:extLst>
      <p:ext uri="{BB962C8B-B14F-4D97-AF65-F5344CB8AC3E}">
        <p14:creationId xmlns:p14="http://schemas.microsoft.com/office/powerpoint/2010/main" val="53475661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solidFill>
                  <a:prstClr val="black"/>
                </a:solidFill>
              </a:rPr>
              <a:pPr/>
              <a:t>5</a:t>
            </a:fld>
            <a:endParaRPr lang="ar-KW">
              <a:solidFill>
                <a:prstClr val="black"/>
              </a:solidFill>
            </a:endParaRPr>
          </a:p>
        </p:txBody>
      </p:sp>
    </p:spTree>
    <p:extLst>
      <p:ext uri="{BB962C8B-B14F-4D97-AF65-F5344CB8AC3E}">
        <p14:creationId xmlns:p14="http://schemas.microsoft.com/office/powerpoint/2010/main" val="53475661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solidFill>
                  <a:prstClr val="black"/>
                </a:solidFill>
              </a:rPr>
              <a:pPr/>
              <a:t>6</a:t>
            </a:fld>
            <a:endParaRPr lang="ar-KW">
              <a:solidFill>
                <a:prstClr val="black"/>
              </a:solidFill>
            </a:endParaRPr>
          </a:p>
        </p:txBody>
      </p:sp>
    </p:spTree>
    <p:extLst>
      <p:ext uri="{BB962C8B-B14F-4D97-AF65-F5344CB8AC3E}">
        <p14:creationId xmlns:p14="http://schemas.microsoft.com/office/powerpoint/2010/main" val="53475661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solidFill>
                  <a:prstClr val="black"/>
                </a:solidFill>
              </a:rPr>
              <a:pPr/>
              <a:t>7</a:t>
            </a:fld>
            <a:endParaRPr lang="ar-KW">
              <a:solidFill>
                <a:prstClr val="black"/>
              </a:solidFill>
            </a:endParaRPr>
          </a:p>
        </p:txBody>
      </p:sp>
    </p:spTree>
    <p:extLst>
      <p:ext uri="{BB962C8B-B14F-4D97-AF65-F5344CB8AC3E}">
        <p14:creationId xmlns:p14="http://schemas.microsoft.com/office/powerpoint/2010/main" val="53475661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solidFill>
                  <a:prstClr val="black"/>
                </a:solidFill>
              </a:rPr>
              <a:pPr/>
              <a:t>8</a:t>
            </a:fld>
            <a:endParaRPr lang="ar-KW">
              <a:solidFill>
                <a:prstClr val="black"/>
              </a:solidFill>
            </a:endParaRPr>
          </a:p>
        </p:txBody>
      </p:sp>
    </p:spTree>
    <p:extLst>
      <p:ext uri="{BB962C8B-B14F-4D97-AF65-F5344CB8AC3E}">
        <p14:creationId xmlns:p14="http://schemas.microsoft.com/office/powerpoint/2010/main" val="53475661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solidFill>
                  <a:prstClr val="black"/>
                </a:solidFill>
              </a:rPr>
              <a:pPr/>
              <a:t>9</a:t>
            </a:fld>
            <a:endParaRPr lang="ar-KW">
              <a:solidFill>
                <a:prstClr val="black"/>
              </a:solidFill>
            </a:endParaRPr>
          </a:p>
        </p:txBody>
      </p:sp>
    </p:spTree>
    <p:extLst>
      <p:ext uri="{BB962C8B-B14F-4D97-AF65-F5344CB8AC3E}">
        <p14:creationId xmlns:p14="http://schemas.microsoft.com/office/powerpoint/2010/main" val="5347566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5561D0F1-45D5-4D36-A5CB-A6F468EAF9B3}" type="datetimeFigureOut">
              <a:rPr lang="en-GB" smtClean="0"/>
              <a:t>13/10/2015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DDEC8EC-0F4B-4CDB-8AC0-556EC31B66C3}" type="slidenum">
              <a:rPr lang="en-GB" smtClean="0"/>
              <a:t>‹#›</a:t>
            </a:fld>
            <a:endParaRPr lang="en-GB"/>
          </a:p>
        </p:txBody>
      </p:sp>
      <p:sp>
        <p:nvSpPr>
          <p:cNvPr id="7" name="fl" descr="CMA Data Classification: Internal"/>
          <p:cNvSpPr txBox="1"/>
          <p:nvPr userDrawn="1"/>
        </p:nvSpPr>
        <p:spPr>
          <a:xfrm>
            <a:off x="0" y="6664960"/>
            <a:ext cx="9144000" cy="223138"/>
          </a:xfrm>
          <a:prstGeom prst="rect">
            <a:avLst/>
          </a:prstGeom>
          <a:noFill/>
        </p:spPr>
        <p:txBody>
          <a:bodyPr vert="horz" rtlCol="0">
            <a:spAutoFit/>
          </a:bodyPr>
          <a:lstStyle/>
          <a:p>
            <a:pPr algn="l"/>
            <a:r>
              <a:rPr lang="en-GB" sz="850" b="0" i="0" u="none" baseline="0" smtClean="0">
                <a:solidFill>
                  <a:srgbClr val="000000"/>
                </a:solidFill>
                <a:latin typeface="microsoft sans serif"/>
              </a:rPr>
              <a:t>CMA Data Classification: Internal</a:t>
            </a:r>
            <a:endParaRPr lang="en-GB" sz="850" b="0" i="0" u="none" baseline="0">
              <a:solidFill>
                <a:srgbClr val="000000"/>
              </a:solidFill>
              <a:latin typeface="microsoft sans serif"/>
            </a:endParaRPr>
          </a:p>
        </p:txBody>
      </p:sp>
    </p:spTree>
    <p:extLst>
      <p:ext uri="{BB962C8B-B14F-4D97-AF65-F5344CB8AC3E}">
        <p14:creationId xmlns:p14="http://schemas.microsoft.com/office/powerpoint/2010/main" val="18429731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5561D0F1-45D5-4D36-A5CB-A6F468EAF9B3}" type="datetimeFigureOut">
              <a:rPr lang="en-GB" smtClean="0"/>
              <a:t>13/10/2015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DDEC8EC-0F4B-4CDB-8AC0-556EC31B66C3}" type="slidenum">
              <a:rPr lang="en-GB" smtClean="0"/>
              <a:t>‹#›</a:t>
            </a:fld>
            <a:endParaRPr lang="en-GB"/>
          </a:p>
        </p:txBody>
      </p:sp>
    </p:spTree>
    <p:extLst>
      <p:ext uri="{BB962C8B-B14F-4D97-AF65-F5344CB8AC3E}">
        <p14:creationId xmlns:p14="http://schemas.microsoft.com/office/powerpoint/2010/main" val="24432636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5561D0F1-45D5-4D36-A5CB-A6F468EAF9B3}" type="datetimeFigureOut">
              <a:rPr lang="en-GB" smtClean="0"/>
              <a:t>13/10/2015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DDEC8EC-0F4B-4CDB-8AC0-556EC31B66C3}" type="slidenum">
              <a:rPr lang="en-GB" smtClean="0"/>
              <a:t>‹#›</a:t>
            </a:fld>
            <a:endParaRPr lang="en-GB"/>
          </a:p>
        </p:txBody>
      </p:sp>
    </p:spTree>
    <p:extLst>
      <p:ext uri="{BB962C8B-B14F-4D97-AF65-F5344CB8AC3E}">
        <p14:creationId xmlns:p14="http://schemas.microsoft.com/office/powerpoint/2010/main" val="5519692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5561D0F1-45D5-4D36-A5CB-A6F468EAF9B3}" type="datetimeFigureOut">
              <a:rPr lang="en-GB" smtClean="0"/>
              <a:t>13/10/2015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DDEC8EC-0F4B-4CDB-8AC0-556EC31B66C3}" type="slidenum">
              <a:rPr lang="en-GB" smtClean="0"/>
              <a:t>‹#›</a:t>
            </a:fld>
            <a:endParaRPr lang="en-GB"/>
          </a:p>
        </p:txBody>
      </p:sp>
    </p:spTree>
    <p:extLst>
      <p:ext uri="{BB962C8B-B14F-4D97-AF65-F5344CB8AC3E}">
        <p14:creationId xmlns:p14="http://schemas.microsoft.com/office/powerpoint/2010/main" val="12517545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561D0F1-45D5-4D36-A5CB-A6F468EAF9B3}" type="datetimeFigureOut">
              <a:rPr lang="en-GB" smtClean="0"/>
              <a:t>13/10/2015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DDEC8EC-0F4B-4CDB-8AC0-556EC31B66C3}" type="slidenum">
              <a:rPr lang="en-GB" smtClean="0"/>
              <a:t>‹#›</a:t>
            </a:fld>
            <a:endParaRPr lang="en-GB"/>
          </a:p>
        </p:txBody>
      </p:sp>
    </p:spTree>
    <p:extLst>
      <p:ext uri="{BB962C8B-B14F-4D97-AF65-F5344CB8AC3E}">
        <p14:creationId xmlns:p14="http://schemas.microsoft.com/office/powerpoint/2010/main" val="12073434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5561D0F1-45D5-4D36-A5CB-A6F468EAF9B3}" type="datetimeFigureOut">
              <a:rPr lang="en-GB" smtClean="0"/>
              <a:t>13/10/2015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DDEC8EC-0F4B-4CDB-8AC0-556EC31B66C3}" type="slidenum">
              <a:rPr lang="en-GB" smtClean="0"/>
              <a:t>‹#›</a:t>
            </a:fld>
            <a:endParaRPr lang="en-GB"/>
          </a:p>
        </p:txBody>
      </p:sp>
    </p:spTree>
    <p:extLst>
      <p:ext uri="{BB962C8B-B14F-4D97-AF65-F5344CB8AC3E}">
        <p14:creationId xmlns:p14="http://schemas.microsoft.com/office/powerpoint/2010/main" val="34168250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5561D0F1-45D5-4D36-A5CB-A6F468EAF9B3}" type="datetimeFigureOut">
              <a:rPr lang="en-GB" smtClean="0"/>
              <a:t>13/10/2015</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8DDEC8EC-0F4B-4CDB-8AC0-556EC31B66C3}" type="slidenum">
              <a:rPr lang="en-GB" smtClean="0"/>
              <a:t>‹#›</a:t>
            </a:fld>
            <a:endParaRPr lang="en-GB"/>
          </a:p>
        </p:txBody>
      </p:sp>
    </p:spTree>
    <p:extLst>
      <p:ext uri="{BB962C8B-B14F-4D97-AF65-F5344CB8AC3E}">
        <p14:creationId xmlns:p14="http://schemas.microsoft.com/office/powerpoint/2010/main" val="25549206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5561D0F1-45D5-4D36-A5CB-A6F468EAF9B3}" type="datetimeFigureOut">
              <a:rPr lang="en-GB" smtClean="0"/>
              <a:t>13/10/2015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8DDEC8EC-0F4B-4CDB-8AC0-556EC31B66C3}" type="slidenum">
              <a:rPr lang="en-GB" smtClean="0"/>
              <a:t>‹#›</a:t>
            </a:fld>
            <a:endParaRPr lang="en-GB"/>
          </a:p>
        </p:txBody>
      </p:sp>
    </p:spTree>
    <p:extLst>
      <p:ext uri="{BB962C8B-B14F-4D97-AF65-F5344CB8AC3E}">
        <p14:creationId xmlns:p14="http://schemas.microsoft.com/office/powerpoint/2010/main" val="19259457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561D0F1-45D5-4D36-A5CB-A6F468EAF9B3}" type="datetimeFigureOut">
              <a:rPr lang="en-GB" smtClean="0"/>
              <a:t>13/10/2015</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8DDEC8EC-0F4B-4CDB-8AC0-556EC31B66C3}" type="slidenum">
              <a:rPr lang="en-GB" smtClean="0"/>
              <a:t>‹#›</a:t>
            </a:fld>
            <a:endParaRPr lang="en-GB"/>
          </a:p>
        </p:txBody>
      </p:sp>
    </p:spTree>
    <p:extLst>
      <p:ext uri="{BB962C8B-B14F-4D97-AF65-F5344CB8AC3E}">
        <p14:creationId xmlns:p14="http://schemas.microsoft.com/office/powerpoint/2010/main" val="18280612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561D0F1-45D5-4D36-A5CB-A6F468EAF9B3}" type="datetimeFigureOut">
              <a:rPr lang="en-GB" smtClean="0"/>
              <a:t>13/10/2015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DDEC8EC-0F4B-4CDB-8AC0-556EC31B66C3}" type="slidenum">
              <a:rPr lang="en-GB" smtClean="0"/>
              <a:t>‹#›</a:t>
            </a:fld>
            <a:endParaRPr lang="en-GB"/>
          </a:p>
        </p:txBody>
      </p:sp>
    </p:spTree>
    <p:extLst>
      <p:ext uri="{BB962C8B-B14F-4D97-AF65-F5344CB8AC3E}">
        <p14:creationId xmlns:p14="http://schemas.microsoft.com/office/powerpoint/2010/main" val="24250277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561D0F1-45D5-4D36-A5CB-A6F468EAF9B3}" type="datetimeFigureOut">
              <a:rPr lang="en-GB" smtClean="0"/>
              <a:t>13/10/2015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DDEC8EC-0F4B-4CDB-8AC0-556EC31B66C3}" type="slidenum">
              <a:rPr lang="en-GB" smtClean="0"/>
              <a:t>‹#›</a:t>
            </a:fld>
            <a:endParaRPr lang="en-GB"/>
          </a:p>
        </p:txBody>
      </p:sp>
    </p:spTree>
    <p:extLst>
      <p:ext uri="{BB962C8B-B14F-4D97-AF65-F5344CB8AC3E}">
        <p14:creationId xmlns:p14="http://schemas.microsoft.com/office/powerpoint/2010/main" val="21172015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561D0F1-45D5-4D36-A5CB-A6F468EAF9B3}" type="datetimeFigureOut">
              <a:rPr lang="en-GB" smtClean="0"/>
              <a:t>13/10/2015</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DDEC8EC-0F4B-4CDB-8AC0-556EC31B66C3}" type="slidenum">
              <a:rPr lang="en-GB" smtClean="0"/>
              <a:t>‹#›</a:t>
            </a:fld>
            <a:endParaRPr lang="en-GB"/>
          </a:p>
        </p:txBody>
      </p:sp>
      <p:sp>
        <p:nvSpPr>
          <p:cNvPr id="7" name="fl" descr="CMA Data Classification: Internal"/>
          <p:cNvSpPr txBox="1"/>
          <p:nvPr userDrawn="1"/>
        </p:nvSpPr>
        <p:spPr>
          <a:xfrm>
            <a:off x="0" y="6664960"/>
            <a:ext cx="9144000" cy="223138"/>
          </a:xfrm>
          <a:prstGeom prst="rect">
            <a:avLst/>
          </a:prstGeom>
          <a:noFill/>
        </p:spPr>
        <p:txBody>
          <a:bodyPr vert="horz" rtlCol="0">
            <a:spAutoFit/>
          </a:bodyPr>
          <a:lstStyle/>
          <a:p>
            <a:pPr algn="l"/>
            <a:r>
              <a:rPr lang="en-GB" sz="850" b="0" i="0" u="none" baseline="0" smtClean="0">
                <a:solidFill>
                  <a:srgbClr val="000000"/>
                </a:solidFill>
                <a:latin typeface="microsoft sans serif"/>
              </a:rPr>
              <a:t>CMA Data Classification: Internal</a:t>
            </a:r>
            <a:endParaRPr lang="en-GB" sz="850" b="0" i="0" u="none" baseline="0">
              <a:solidFill>
                <a:srgbClr val="000000"/>
              </a:solidFill>
              <a:latin typeface="microsoft sans serif"/>
            </a:endParaRPr>
          </a:p>
        </p:txBody>
      </p:sp>
    </p:spTree>
    <p:extLst>
      <p:ext uri="{BB962C8B-B14F-4D97-AF65-F5344CB8AC3E}">
        <p14:creationId xmlns:p14="http://schemas.microsoft.com/office/powerpoint/2010/main" val="75371129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comments" Target="../comments/comment1.xml"/></Relationships>
</file>

<file path=ppt/slides/_rels/slide10.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10.xml"/><Relationship Id="rId1" Type="http://schemas.openxmlformats.org/officeDocument/2006/relationships/slideLayout" Target="../slideLayouts/slideLayout2.xml"/><Relationship Id="rId5" Type="http://schemas.openxmlformats.org/officeDocument/2006/relationships/comments" Target="../comments/comment10.xml"/><Relationship Id="rId4" Type="http://schemas.openxmlformats.org/officeDocument/2006/relationships/image" Target="../media/image3.png"/></Relationships>
</file>

<file path=ppt/slides/_rels/slide11.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11.xml"/><Relationship Id="rId1" Type="http://schemas.openxmlformats.org/officeDocument/2006/relationships/slideLayout" Target="../slideLayouts/slideLayout2.xml"/><Relationship Id="rId5" Type="http://schemas.openxmlformats.org/officeDocument/2006/relationships/comments" Target="../comments/comment11.xml"/><Relationship Id="rId4" Type="http://schemas.openxmlformats.org/officeDocument/2006/relationships/image" Target="../media/image3.png"/></Relationships>
</file>

<file path=ppt/slides/_rels/slide12.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12.xml"/><Relationship Id="rId1" Type="http://schemas.openxmlformats.org/officeDocument/2006/relationships/slideLayout" Target="../slideLayouts/slideLayout2.xml"/><Relationship Id="rId5" Type="http://schemas.openxmlformats.org/officeDocument/2006/relationships/comments" Target="../comments/comment12.xml"/><Relationship Id="rId4" Type="http://schemas.openxmlformats.org/officeDocument/2006/relationships/image" Target="../media/image3.png"/></Relationships>
</file>

<file path=ppt/slides/_rels/slide13.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13.xml"/><Relationship Id="rId1" Type="http://schemas.openxmlformats.org/officeDocument/2006/relationships/slideLayout" Target="../slideLayouts/slideLayout2.xml"/><Relationship Id="rId5" Type="http://schemas.openxmlformats.org/officeDocument/2006/relationships/comments" Target="../comments/comment13.xml"/><Relationship Id="rId4" Type="http://schemas.openxmlformats.org/officeDocument/2006/relationships/image" Target="../media/image3.png"/></Relationships>
</file>

<file path=ppt/slides/_rels/slide14.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14.xml"/><Relationship Id="rId1" Type="http://schemas.openxmlformats.org/officeDocument/2006/relationships/slideLayout" Target="../slideLayouts/slideLayout2.xml"/><Relationship Id="rId5" Type="http://schemas.openxmlformats.org/officeDocument/2006/relationships/comments" Target="../comments/comment14.xml"/><Relationship Id="rId4" Type="http://schemas.openxmlformats.org/officeDocument/2006/relationships/image" Target="../media/image3.png"/></Relationships>
</file>

<file path=ppt/slides/_rels/slide15.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15.xml"/><Relationship Id="rId1" Type="http://schemas.openxmlformats.org/officeDocument/2006/relationships/slideLayout" Target="../slideLayouts/slideLayout2.xml"/><Relationship Id="rId5" Type="http://schemas.openxmlformats.org/officeDocument/2006/relationships/comments" Target="../comments/comment15.xml"/><Relationship Id="rId4" Type="http://schemas.openxmlformats.org/officeDocument/2006/relationships/image" Target="../media/image3.png"/></Relationships>
</file>

<file path=ppt/slides/_rels/slide1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6.xml"/><Relationship Id="rId1" Type="http://schemas.openxmlformats.org/officeDocument/2006/relationships/slideLayout" Target="../slideLayouts/slideLayout1.xml"/><Relationship Id="rId4" Type="http://schemas.openxmlformats.org/officeDocument/2006/relationships/comments" Target="../comments/comment16.xml"/></Relationships>
</file>

<file path=ppt/slides/_rels/slide2.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comments" Target="../comments/comment2.xml"/><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comments" Target="../comments/comment3.xml"/><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comments" Target="../comments/comment4.xml"/><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comments" Target="../comments/comment5.xml"/><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comments" Target="../comments/comment6.xml"/><Relationship Id="rId4" Type="http://schemas.openxmlformats.org/officeDocument/2006/relationships/image" Target="../media/image3.png"/></Relationships>
</file>

<file path=ppt/slides/_rels/slide7.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7.xml"/><Relationship Id="rId1" Type="http://schemas.openxmlformats.org/officeDocument/2006/relationships/slideLayout" Target="../slideLayouts/slideLayout2.xml"/><Relationship Id="rId5" Type="http://schemas.openxmlformats.org/officeDocument/2006/relationships/comments" Target="../comments/comment7.xml"/><Relationship Id="rId4" Type="http://schemas.openxmlformats.org/officeDocument/2006/relationships/image" Target="../media/image3.png"/></Relationships>
</file>

<file path=ppt/slides/_rels/slide8.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comments" Target="../comments/comment8.xml"/><Relationship Id="rId4" Type="http://schemas.openxmlformats.org/officeDocument/2006/relationships/image" Target="../media/image3.png"/></Relationships>
</file>

<file path=ppt/slides/_rels/slide9.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9.xml"/><Relationship Id="rId1" Type="http://schemas.openxmlformats.org/officeDocument/2006/relationships/slideLayout" Target="../slideLayouts/slideLayout2.xml"/><Relationship Id="rId5" Type="http://schemas.openxmlformats.org/officeDocument/2006/relationships/comments" Target="../comments/comment9.xm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475656" y="1124744"/>
            <a:ext cx="7416824" cy="4608512"/>
          </a:xfrm>
        </p:spPr>
        <p:txBody>
          <a:bodyPr>
            <a:normAutofit lnSpcReduction="10000"/>
          </a:bodyPr>
          <a:lstStyle/>
          <a:p>
            <a:pPr rtl="1"/>
            <a:endParaRPr lang="en-US" sz="2000" b="1" dirty="0" smtClean="0">
              <a:ln w="1905"/>
              <a:solidFill>
                <a:schemeClr val="tx2">
                  <a:lumMod val="75000"/>
                </a:schemeClr>
              </a:solidFill>
              <a:effectLst>
                <a:innerShdw blurRad="69850" dist="43180" dir="5400000">
                  <a:srgbClr val="000000">
                    <a:alpha val="65000"/>
                  </a:srgbClr>
                </a:innerShdw>
              </a:effectLst>
              <a:cs typeface="Times New Roman"/>
            </a:endParaRPr>
          </a:p>
          <a:p>
            <a:pPr rtl="1"/>
            <a:r>
              <a:rPr lang="ar-KW" sz="3600" b="1" dirty="0">
                <a:solidFill>
                  <a:schemeClr val="tx2">
                    <a:lumMod val="75000"/>
                  </a:schemeClr>
                </a:solidFill>
                <a:effectLst>
                  <a:outerShdw blurRad="38100" dist="38100" dir="2700000" algn="tl">
                    <a:srgbClr val="000000">
                      <a:alpha val="43137"/>
                    </a:srgbClr>
                  </a:outerShdw>
                </a:effectLst>
                <a:cs typeface="Times New Roman"/>
              </a:rPr>
              <a:t>ورشة عمل</a:t>
            </a:r>
          </a:p>
          <a:p>
            <a:pPr rtl="1"/>
            <a:r>
              <a:rPr lang="ar-KW" sz="4000" b="1" dirty="0">
                <a:solidFill>
                  <a:schemeClr val="tx2">
                    <a:lumMod val="75000"/>
                  </a:schemeClr>
                </a:solidFill>
                <a:effectLst>
                  <a:outerShdw blurRad="38100" dist="38100" dir="2700000" algn="tl">
                    <a:srgbClr val="000000">
                      <a:alpha val="43137"/>
                    </a:srgbClr>
                  </a:outerShdw>
                </a:effectLst>
                <a:cs typeface="Times New Roman"/>
              </a:rPr>
              <a:t>لجنة الشكاوى والتظلمات</a:t>
            </a:r>
          </a:p>
          <a:p>
            <a:pPr rtl="1"/>
            <a:r>
              <a:rPr lang="ar-KW" sz="4000" b="1" dirty="0">
                <a:solidFill>
                  <a:schemeClr val="tx2">
                    <a:lumMod val="75000"/>
                  </a:schemeClr>
                </a:solidFill>
                <a:effectLst>
                  <a:outerShdw blurRad="38100" dist="38100" dir="2700000" algn="tl">
                    <a:srgbClr val="000000">
                      <a:alpha val="43137"/>
                    </a:srgbClr>
                  </a:outerShdw>
                </a:effectLst>
                <a:cs typeface="Times New Roman"/>
              </a:rPr>
              <a:t>الإختصاصات والإجراءات</a:t>
            </a:r>
          </a:p>
          <a:p>
            <a:pPr rtl="1"/>
            <a:endParaRPr lang="ar-KW" sz="1050" b="1" dirty="0" smtClean="0">
              <a:solidFill>
                <a:schemeClr val="tx2">
                  <a:lumMod val="75000"/>
                </a:schemeClr>
              </a:solidFill>
              <a:cs typeface="Times New Roman"/>
            </a:endParaRPr>
          </a:p>
          <a:p>
            <a:pPr rtl="1"/>
            <a:r>
              <a:rPr lang="ar-KW" sz="2800" b="1" dirty="0">
                <a:solidFill>
                  <a:schemeClr val="tx2">
                    <a:lumMod val="75000"/>
                  </a:schemeClr>
                </a:solidFill>
                <a:effectLst>
                  <a:outerShdw blurRad="38100" dist="38100" dir="2700000" algn="tl">
                    <a:srgbClr val="000000">
                      <a:alpha val="43137"/>
                    </a:srgbClr>
                  </a:outerShdw>
                </a:effectLst>
                <a:cs typeface="Times New Roman"/>
              </a:rPr>
              <a:t>اسم المحاضر: </a:t>
            </a:r>
            <a:r>
              <a:rPr lang="ar-KW" sz="2800" b="1" dirty="0" smtClean="0">
                <a:solidFill>
                  <a:schemeClr val="tx2">
                    <a:lumMod val="75000"/>
                  </a:schemeClr>
                </a:solidFill>
                <a:effectLst>
                  <a:outerShdw blurRad="38100" dist="38100" dir="2700000" algn="tl">
                    <a:srgbClr val="000000">
                      <a:alpha val="43137"/>
                    </a:srgbClr>
                  </a:outerShdw>
                </a:effectLst>
                <a:cs typeface="Times New Roman"/>
              </a:rPr>
              <a:t>د. عدنان السلطان</a:t>
            </a:r>
            <a:endParaRPr lang="en-US" sz="2800" b="1" dirty="0" smtClean="0">
              <a:solidFill>
                <a:schemeClr val="tx2">
                  <a:lumMod val="75000"/>
                </a:schemeClr>
              </a:solidFill>
              <a:effectLst>
                <a:outerShdw blurRad="38100" dist="38100" dir="2700000" algn="tl">
                  <a:srgbClr val="000000">
                    <a:alpha val="43137"/>
                  </a:srgbClr>
                </a:outerShdw>
              </a:effectLst>
              <a:cs typeface="Times New Roman"/>
            </a:endParaRPr>
          </a:p>
          <a:p>
            <a:pPr rtl="1"/>
            <a:r>
              <a:rPr lang="ar-KW" sz="2800" b="1" dirty="0" smtClean="0">
                <a:solidFill>
                  <a:schemeClr val="tx2">
                    <a:lumMod val="75000"/>
                  </a:schemeClr>
                </a:solidFill>
                <a:effectLst>
                  <a:outerShdw blurRad="38100" dist="38100" dir="2700000" algn="tl">
                    <a:srgbClr val="000000">
                      <a:alpha val="43137"/>
                    </a:srgbClr>
                  </a:outerShdw>
                </a:effectLst>
                <a:cs typeface="Times New Roman"/>
              </a:rPr>
              <a:t>رئيس لجنة الشكاوى والتظلمات</a:t>
            </a:r>
          </a:p>
          <a:p>
            <a:pPr rtl="1"/>
            <a:endParaRPr lang="ar-KW" sz="2800" b="1" dirty="0">
              <a:solidFill>
                <a:schemeClr val="tx2">
                  <a:lumMod val="75000"/>
                </a:schemeClr>
              </a:solidFill>
              <a:effectLst>
                <a:outerShdw blurRad="38100" dist="38100" dir="2700000" algn="tl">
                  <a:srgbClr val="000000">
                    <a:alpha val="43137"/>
                  </a:srgbClr>
                </a:outerShdw>
              </a:effectLst>
              <a:cs typeface="Times New Roman"/>
            </a:endParaRPr>
          </a:p>
          <a:p>
            <a:pPr rtl="1"/>
            <a:r>
              <a:rPr lang="ar-KW" sz="2800" b="1" dirty="0" smtClean="0">
                <a:solidFill>
                  <a:schemeClr val="tx2">
                    <a:lumMod val="75000"/>
                  </a:schemeClr>
                </a:solidFill>
                <a:effectLst>
                  <a:outerShdw blurRad="38100" dist="38100" dir="2700000" algn="tl">
                    <a:srgbClr val="000000">
                      <a:alpha val="43137"/>
                    </a:srgbClr>
                  </a:outerShdw>
                </a:effectLst>
                <a:cs typeface="Times New Roman"/>
              </a:rPr>
              <a:t>التاريخ </a:t>
            </a:r>
            <a:r>
              <a:rPr lang="en-US" sz="2800" b="1" dirty="0" smtClean="0">
                <a:solidFill>
                  <a:schemeClr val="tx2">
                    <a:lumMod val="75000"/>
                  </a:schemeClr>
                </a:solidFill>
                <a:effectLst>
                  <a:outerShdw blurRad="38100" dist="38100" dir="2700000" algn="tl">
                    <a:srgbClr val="000000">
                      <a:alpha val="43137"/>
                    </a:srgbClr>
                  </a:outerShdw>
                </a:effectLst>
                <a:cs typeface="Times New Roman"/>
              </a:rPr>
              <a:t>:</a:t>
            </a:r>
            <a:r>
              <a:rPr lang="ar-KW" sz="2800" b="1" dirty="0" smtClean="0">
                <a:solidFill>
                  <a:schemeClr val="tx2">
                    <a:lumMod val="75000"/>
                  </a:schemeClr>
                </a:solidFill>
                <a:effectLst>
                  <a:outerShdw blurRad="38100" dist="38100" dir="2700000" algn="tl">
                    <a:srgbClr val="000000">
                      <a:alpha val="43137"/>
                    </a:srgbClr>
                  </a:outerShdw>
                </a:effectLst>
                <a:cs typeface="Times New Roman"/>
              </a:rPr>
              <a:t> </a:t>
            </a:r>
            <a:r>
              <a:rPr lang="en-US" sz="2800" b="1" smtClean="0">
                <a:solidFill>
                  <a:schemeClr val="tx2">
                    <a:lumMod val="75000"/>
                  </a:schemeClr>
                </a:solidFill>
                <a:effectLst>
                  <a:outerShdw blurRad="38100" dist="38100" dir="2700000" algn="tl">
                    <a:srgbClr val="000000">
                      <a:alpha val="43137"/>
                    </a:srgbClr>
                  </a:outerShdw>
                </a:effectLst>
                <a:cs typeface="Times New Roman"/>
              </a:rPr>
              <a:t>2015/10/13</a:t>
            </a:r>
            <a:endParaRPr lang="ar-KW" sz="2800" b="1" dirty="0" smtClean="0">
              <a:solidFill>
                <a:schemeClr val="tx2">
                  <a:lumMod val="75000"/>
                </a:schemeClr>
              </a:solidFill>
              <a:effectLst>
                <a:outerShdw blurRad="38100" dist="38100" dir="2700000" algn="tl">
                  <a:srgbClr val="000000">
                    <a:alpha val="43137"/>
                  </a:srgbClr>
                </a:outerShdw>
              </a:effectLst>
              <a:cs typeface="Times New Roman"/>
            </a:endParaRPr>
          </a:p>
        </p:txBody>
      </p:sp>
      <p:pic>
        <p:nvPicPr>
          <p:cNvPr id="6" name="Picture 5" descr="Picture 3.png"/>
          <p:cNvPicPr>
            <a:picLocks noChangeAspect="1"/>
          </p:cNvPicPr>
          <p:nvPr/>
        </p:nvPicPr>
        <p:blipFill rotWithShape="1">
          <a:blip r:embed="rId3" cstate="print"/>
          <a:srcRect r="75690"/>
          <a:stretch/>
        </p:blipFill>
        <p:spPr>
          <a:xfrm>
            <a:off x="1" y="0"/>
            <a:ext cx="1763687" cy="6858000"/>
          </a:xfrm>
          <a:prstGeom prst="rect">
            <a:avLst/>
          </a:prstGeom>
          <a:ln w="28575">
            <a:noFill/>
          </a:ln>
        </p:spPr>
      </p:pic>
    </p:spTree>
    <p:extLst>
      <p:ext uri="{BB962C8B-B14F-4D97-AF65-F5344CB8AC3E}">
        <p14:creationId xmlns:p14="http://schemas.microsoft.com/office/powerpoint/2010/main" val="180124757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63888" y="692696"/>
            <a:ext cx="5167476" cy="706090"/>
          </a:xfrm>
        </p:spPr>
        <p:txBody>
          <a:bodyPr>
            <a:normAutofit/>
          </a:bodyPr>
          <a:lstStyle/>
          <a:p>
            <a:pPr algn="r" rtl="1"/>
            <a:r>
              <a:rPr lang="en-US" sz="3200" b="1" dirty="0" smtClean="0">
                <a:solidFill>
                  <a:schemeClr val="tx2">
                    <a:lumMod val="75000"/>
                  </a:schemeClr>
                </a:solidFill>
              </a:rPr>
              <a:t> </a:t>
            </a:r>
            <a:endParaRPr lang="en-US" dirty="0">
              <a:solidFill>
                <a:schemeClr val="tx2">
                  <a:lumMod val="75000"/>
                </a:schemeClr>
              </a:solidFill>
            </a:endParaRPr>
          </a:p>
        </p:txBody>
      </p:sp>
      <p:sp>
        <p:nvSpPr>
          <p:cNvPr id="3" name="Content Placeholder 2"/>
          <p:cNvSpPr>
            <a:spLocks noGrp="1"/>
          </p:cNvSpPr>
          <p:nvPr>
            <p:ph idx="1"/>
          </p:nvPr>
        </p:nvSpPr>
        <p:spPr>
          <a:xfrm>
            <a:off x="395536" y="1556792"/>
            <a:ext cx="8424936" cy="4569371"/>
          </a:xfrm>
        </p:spPr>
        <p:txBody>
          <a:bodyPr>
            <a:normAutofit/>
          </a:bodyPr>
          <a:lstStyle/>
          <a:p>
            <a:pPr marL="0" lvl="0" indent="0" algn="just" rtl="1" fontAlgn="base">
              <a:spcBef>
                <a:spcPct val="0"/>
              </a:spcBef>
              <a:spcAft>
                <a:spcPts val="600"/>
              </a:spcAft>
              <a:buNone/>
            </a:pPr>
            <a:r>
              <a:rPr lang="ar-KW" sz="4000" b="1" u="sng" dirty="0" smtClean="0">
                <a:solidFill>
                  <a:schemeClr val="tx2">
                    <a:lumMod val="75000"/>
                  </a:schemeClr>
                </a:solidFill>
                <a:latin typeface="Calibri" pitchFamily="34" charset="0"/>
              </a:rPr>
              <a:t>التعريف</a:t>
            </a:r>
            <a:r>
              <a:rPr lang="ar-KW" sz="4000" b="1" dirty="0" smtClean="0">
                <a:solidFill>
                  <a:schemeClr val="tx2">
                    <a:lumMod val="75000"/>
                  </a:schemeClr>
                </a:solidFill>
                <a:latin typeface="Calibri" pitchFamily="34" charset="0"/>
              </a:rPr>
              <a:t> : </a:t>
            </a:r>
          </a:p>
          <a:p>
            <a:pPr marL="0" indent="0" algn="just" rtl="1" fontAlgn="base">
              <a:spcBef>
                <a:spcPct val="0"/>
              </a:spcBef>
              <a:spcAft>
                <a:spcPts val="600"/>
              </a:spcAft>
              <a:buNone/>
            </a:pPr>
            <a:endParaRPr lang="ar-KW" sz="2600" b="1" dirty="0">
              <a:solidFill>
                <a:schemeClr val="tx2">
                  <a:lumMod val="75000"/>
                </a:schemeClr>
              </a:solidFill>
              <a:latin typeface="Calibri" pitchFamily="34" charset="0"/>
            </a:endParaRPr>
          </a:p>
          <a:p>
            <a:pPr algn="just" rtl="1" fontAlgn="base">
              <a:spcBef>
                <a:spcPct val="0"/>
              </a:spcBef>
              <a:spcAft>
                <a:spcPts val="600"/>
              </a:spcAft>
            </a:pPr>
            <a:r>
              <a:rPr lang="ar-KW" sz="2600" b="1" dirty="0">
                <a:solidFill>
                  <a:schemeClr val="tx2">
                    <a:lumMod val="75000"/>
                  </a:schemeClr>
                </a:solidFill>
                <a:latin typeface="Calibri" pitchFamily="34" charset="0"/>
              </a:rPr>
              <a:t>تتلقى اللجنة التظلمات من أصحاب الشأن من القرارات الصادرة من هيئة أسواق المال طبقاً لأحكام القانون وهذه اللائحة والقرارات الصادرة تنفيذاً </a:t>
            </a:r>
            <a:r>
              <a:rPr lang="ar-KW" sz="2600" b="1" dirty="0" smtClean="0">
                <a:solidFill>
                  <a:schemeClr val="tx2">
                    <a:lumMod val="75000"/>
                  </a:schemeClr>
                </a:solidFill>
                <a:latin typeface="Calibri" pitchFamily="34" charset="0"/>
              </a:rPr>
              <a:t>لهما</a:t>
            </a:r>
            <a:r>
              <a:rPr lang="ar-KW" sz="2600" b="1" dirty="0">
                <a:solidFill>
                  <a:schemeClr val="tx2">
                    <a:lumMod val="75000"/>
                  </a:schemeClr>
                </a:solidFill>
                <a:latin typeface="Calibri" pitchFamily="34" charset="0"/>
              </a:rPr>
              <a:t>.</a:t>
            </a:r>
          </a:p>
          <a:p>
            <a:pPr marL="0" lvl="0" indent="0" algn="just" rtl="1" fontAlgn="base">
              <a:spcBef>
                <a:spcPct val="0"/>
              </a:spcBef>
              <a:spcAft>
                <a:spcPts val="600"/>
              </a:spcAft>
              <a:buNone/>
            </a:pPr>
            <a:endParaRPr lang="ar-KW" sz="2800" b="1" dirty="0">
              <a:solidFill>
                <a:schemeClr val="tx2">
                  <a:lumMod val="75000"/>
                </a:schemeClr>
              </a:solidFill>
              <a:latin typeface="Calibri" pitchFamily="34" charset="0"/>
            </a:endParaRPr>
          </a:p>
        </p:txBody>
      </p:sp>
      <p:sp>
        <p:nvSpPr>
          <p:cNvPr id="4" name="Slide Number Placeholder 3"/>
          <p:cNvSpPr>
            <a:spLocks noGrp="1"/>
          </p:cNvSpPr>
          <p:nvPr>
            <p:ph type="sldNum" sz="quarter" idx="12"/>
          </p:nvPr>
        </p:nvSpPr>
        <p:spPr/>
        <p:txBody>
          <a:bodyPr/>
          <a:lstStyle/>
          <a:p>
            <a:fld id="{2E51A151-84BD-4E71-B744-C440629F458B}" type="slidenum">
              <a:rPr lang="en-US" smtClean="0">
                <a:solidFill>
                  <a:schemeClr val="tx2">
                    <a:lumMod val="75000"/>
                  </a:schemeClr>
                </a:solidFill>
              </a:rPr>
              <a:pPr/>
              <a:t>10</a:t>
            </a:fld>
            <a:endParaRPr lang="en-US" dirty="0">
              <a:solidFill>
                <a:schemeClr val="tx2">
                  <a:lumMod val="75000"/>
                </a:schemeClr>
              </a:solidFill>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32656"/>
            <a:ext cx="3170956" cy="914400"/>
          </a:xfrm>
          <a:prstGeom prst="rect">
            <a:avLst/>
          </a:prstGeom>
        </p:spPr>
      </p:pic>
      <p:pic>
        <p:nvPicPr>
          <p:cNvPr id="8"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TextBox 4"/>
          <p:cNvSpPr txBox="1"/>
          <p:nvPr/>
        </p:nvSpPr>
        <p:spPr>
          <a:xfrm>
            <a:off x="3917404" y="497468"/>
            <a:ext cx="4610472" cy="584775"/>
          </a:xfrm>
          <a:prstGeom prst="rect">
            <a:avLst/>
          </a:prstGeom>
          <a:noFill/>
        </p:spPr>
        <p:txBody>
          <a:bodyPr wrap="square" rtlCol="0">
            <a:spAutoFit/>
          </a:bodyPr>
          <a:lstStyle/>
          <a:p>
            <a:pPr algn="r"/>
            <a:r>
              <a:rPr lang="ar-KW" sz="3200" b="1" dirty="0" smtClean="0">
                <a:solidFill>
                  <a:schemeClr val="tx2">
                    <a:lumMod val="75000"/>
                  </a:schemeClr>
                </a:solidFill>
              </a:rPr>
              <a:t>التظلمات :</a:t>
            </a:r>
            <a:r>
              <a:rPr lang="en-US" sz="3200" b="1" dirty="0" smtClean="0">
                <a:solidFill>
                  <a:schemeClr val="tx2">
                    <a:lumMod val="75000"/>
                  </a:schemeClr>
                </a:solidFill>
              </a:rPr>
              <a:t> </a:t>
            </a:r>
            <a:endParaRPr lang="ar-KW" sz="1900" b="1" dirty="0">
              <a:solidFill>
                <a:schemeClr val="tx2">
                  <a:lumMod val="75000"/>
                </a:schemeClr>
              </a:solidFill>
            </a:endParaRPr>
          </a:p>
        </p:txBody>
      </p:sp>
      <p:cxnSp>
        <p:nvCxnSpPr>
          <p:cNvPr id="10" name="Straight Connector 9"/>
          <p:cNvCxnSpPr/>
          <p:nvPr/>
        </p:nvCxnSpPr>
        <p:spPr>
          <a:xfrm>
            <a:off x="3635896" y="1196752"/>
            <a:ext cx="4824536"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3480029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63888" y="692696"/>
            <a:ext cx="5167476" cy="706090"/>
          </a:xfrm>
        </p:spPr>
        <p:txBody>
          <a:bodyPr>
            <a:normAutofit/>
          </a:bodyPr>
          <a:lstStyle/>
          <a:p>
            <a:pPr algn="r" rtl="1"/>
            <a:r>
              <a:rPr lang="en-US" sz="3200" b="1" dirty="0" smtClean="0">
                <a:solidFill>
                  <a:schemeClr val="tx2">
                    <a:lumMod val="75000"/>
                  </a:schemeClr>
                </a:solidFill>
              </a:rPr>
              <a:t> </a:t>
            </a:r>
            <a:endParaRPr lang="en-US" dirty="0">
              <a:solidFill>
                <a:schemeClr val="tx2">
                  <a:lumMod val="75000"/>
                </a:schemeClr>
              </a:solidFill>
            </a:endParaRPr>
          </a:p>
        </p:txBody>
      </p:sp>
      <p:sp>
        <p:nvSpPr>
          <p:cNvPr id="3" name="Content Placeholder 2"/>
          <p:cNvSpPr>
            <a:spLocks noGrp="1"/>
          </p:cNvSpPr>
          <p:nvPr>
            <p:ph idx="1"/>
          </p:nvPr>
        </p:nvSpPr>
        <p:spPr>
          <a:xfrm>
            <a:off x="395536" y="1556792"/>
            <a:ext cx="8424936" cy="4569371"/>
          </a:xfrm>
        </p:spPr>
        <p:txBody>
          <a:bodyPr>
            <a:normAutofit fontScale="92500" lnSpcReduction="20000"/>
          </a:bodyPr>
          <a:lstStyle/>
          <a:p>
            <a:pPr marL="0" lvl="0" indent="0" algn="just" rtl="1" fontAlgn="base">
              <a:spcBef>
                <a:spcPct val="0"/>
              </a:spcBef>
              <a:spcAft>
                <a:spcPts val="600"/>
              </a:spcAft>
              <a:buNone/>
            </a:pPr>
            <a:endParaRPr lang="ar-KW" sz="2800" b="1" dirty="0" smtClean="0">
              <a:solidFill>
                <a:schemeClr val="tx2">
                  <a:lumMod val="75000"/>
                </a:schemeClr>
              </a:solidFill>
              <a:latin typeface="Calibri" pitchFamily="34" charset="0"/>
            </a:endParaRPr>
          </a:p>
          <a:p>
            <a:pPr lvl="0" algn="just" rtl="1" fontAlgn="base">
              <a:spcBef>
                <a:spcPct val="0"/>
              </a:spcBef>
              <a:spcAft>
                <a:spcPts val="600"/>
              </a:spcAft>
            </a:pPr>
            <a:r>
              <a:rPr lang="ar-KW" sz="2800" b="1" dirty="0" smtClean="0">
                <a:solidFill>
                  <a:schemeClr val="tx2">
                    <a:lumMod val="75000"/>
                  </a:schemeClr>
                </a:solidFill>
                <a:latin typeface="Calibri" pitchFamily="34" charset="0"/>
              </a:rPr>
              <a:t>يقدم التظلم الى </a:t>
            </a:r>
            <a:r>
              <a:rPr lang="ar-KW" sz="2800" b="1" dirty="0">
                <a:solidFill>
                  <a:schemeClr val="tx2">
                    <a:lumMod val="75000"/>
                  </a:schemeClr>
                </a:solidFill>
                <a:latin typeface="Calibri" pitchFamily="34" charset="0"/>
              </a:rPr>
              <a:t>أمين سر اللجنة </a:t>
            </a:r>
            <a:r>
              <a:rPr lang="ar-KW" sz="2800" b="1" dirty="0" smtClean="0">
                <a:solidFill>
                  <a:schemeClr val="tx2">
                    <a:lumMod val="75000"/>
                  </a:schemeClr>
                </a:solidFill>
                <a:latin typeface="Calibri" pitchFamily="34" charset="0"/>
              </a:rPr>
              <a:t>ويسجل </a:t>
            </a:r>
            <a:r>
              <a:rPr lang="ar-KW" sz="2800" b="1" dirty="0">
                <a:solidFill>
                  <a:schemeClr val="tx2">
                    <a:lumMod val="75000"/>
                  </a:schemeClr>
                </a:solidFill>
                <a:latin typeface="Calibri" pitchFamily="34" charset="0"/>
              </a:rPr>
              <a:t>في سجل معد يسمى سجل </a:t>
            </a:r>
            <a:r>
              <a:rPr lang="ar-KW" sz="2800" b="1" dirty="0" smtClean="0">
                <a:solidFill>
                  <a:schemeClr val="tx2">
                    <a:lumMod val="75000"/>
                  </a:schemeClr>
                </a:solidFill>
                <a:latin typeface="Calibri" pitchFamily="34" charset="0"/>
              </a:rPr>
              <a:t>التظلمات</a:t>
            </a:r>
            <a:r>
              <a:rPr lang="ar-KW" sz="2800" b="1" dirty="0">
                <a:solidFill>
                  <a:schemeClr val="tx2">
                    <a:lumMod val="75000"/>
                  </a:schemeClr>
                </a:solidFill>
                <a:latin typeface="Calibri" pitchFamily="34" charset="0"/>
              </a:rPr>
              <a:t> </a:t>
            </a:r>
            <a:r>
              <a:rPr lang="ar-KW" sz="2800" b="1" dirty="0" smtClean="0">
                <a:solidFill>
                  <a:schemeClr val="tx2">
                    <a:lumMod val="75000"/>
                  </a:schemeClr>
                </a:solidFill>
                <a:latin typeface="Calibri" pitchFamily="34" charset="0"/>
              </a:rPr>
              <a:t>وتسليم المتظلم </a:t>
            </a:r>
            <a:r>
              <a:rPr lang="ar-KW" sz="2800" b="1" dirty="0">
                <a:solidFill>
                  <a:schemeClr val="tx2">
                    <a:lumMod val="75000"/>
                  </a:schemeClr>
                </a:solidFill>
                <a:latin typeface="Calibri" pitchFamily="34" charset="0"/>
              </a:rPr>
              <a:t>صورة من </a:t>
            </a:r>
            <a:r>
              <a:rPr lang="ar-KW" sz="2800" b="1" dirty="0" smtClean="0">
                <a:solidFill>
                  <a:schemeClr val="tx2">
                    <a:lumMod val="75000"/>
                  </a:schemeClr>
                </a:solidFill>
                <a:latin typeface="Calibri" pitchFamily="34" charset="0"/>
              </a:rPr>
              <a:t>تظلمه مثبتاً عليها رقم القيد وتاريخه.</a:t>
            </a:r>
          </a:p>
          <a:p>
            <a:pPr lvl="0" algn="just" rtl="1" fontAlgn="base">
              <a:spcBef>
                <a:spcPct val="0"/>
              </a:spcBef>
              <a:spcAft>
                <a:spcPts val="600"/>
              </a:spcAft>
            </a:pPr>
            <a:r>
              <a:rPr lang="ar-KW" sz="2800" b="1" dirty="0" smtClean="0">
                <a:solidFill>
                  <a:schemeClr val="tx2">
                    <a:lumMod val="75000"/>
                  </a:schemeClr>
                </a:solidFill>
                <a:latin typeface="Calibri" pitchFamily="34" charset="0"/>
              </a:rPr>
              <a:t>يكون التظلم مكتوب ويشتمل على بيانات المتظلم ومهنته وعنوانه شاملاً بيانات الرقم المدني والهاتف والفاكس والبريد الإلكتروني, وتاريخ صدور القرار المتظلم منه وتاريخ إخطار المتظلم أوعلمه به , وموضوع التظلم والأسباب التي بني عليها، وترفق بالتظلم المستندات المؤيدة له.</a:t>
            </a:r>
          </a:p>
          <a:p>
            <a:pPr lvl="0" algn="just" rtl="1" fontAlgn="base">
              <a:spcBef>
                <a:spcPct val="0"/>
              </a:spcBef>
              <a:spcAft>
                <a:spcPts val="600"/>
              </a:spcAft>
            </a:pPr>
            <a:r>
              <a:rPr lang="ar-KW" sz="2600" b="1" dirty="0" smtClean="0">
                <a:solidFill>
                  <a:schemeClr val="tx2">
                    <a:lumMod val="75000"/>
                  </a:schemeClr>
                </a:solidFill>
                <a:latin typeface="Calibri" pitchFamily="34" charset="0"/>
              </a:rPr>
              <a:t>يودع </a:t>
            </a:r>
            <a:r>
              <a:rPr lang="ar-KW" sz="2600" b="1" dirty="0">
                <a:solidFill>
                  <a:schemeClr val="tx2">
                    <a:lumMod val="75000"/>
                  </a:schemeClr>
                </a:solidFill>
                <a:latin typeface="Calibri" pitchFamily="34" charset="0"/>
              </a:rPr>
              <a:t>المتظلم </a:t>
            </a:r>
            <a:r>
              <a:rPr lang="ar-KW" sz="2600" b="1" dirty="0" smtClean="0">
                <a:solidFill>
                  <a:schemeClr val="tx2">
                    <a:lumMod val="75000"/>
                  </a:schemeClr>
                </a:solidFill>
                <a:latin typeface="Calibri" pitchFamily="34" charset="0"/>
              </a:rPr>
              <a:t>عند تقديم التظلم مبلغاً وقدره </a:t>
            </a:r>
            <a:r>
              <a:rPr lang="ar-KW" sz="2600" b="1" dirty="0">
                <a:solidFill>
                  <a:schemeClr val="tx2">
                    <a:lumMod val="75000"/>
                  </a:schemeClr>
                </a:solidFill>
                <a:latin typeface="Calibri" pitchFamily="34" charset="0"/>
              </a:rPr>
              <a:t>500 دينار كويتي، يرد إليه إذا صدر قرار لجنة </a:t>
            </a:r>
            <a:r>
              <a:rPr lang="ar-KW" sz="2600" b="1" dirty="0" smtClean="0">
                <a:solidFill>
                  <a:schemeClr val="tx2">
                    <a:lumMod val="75000"/>
                  </a:schemeClr>
                </a:solidFill>
                <a:latin typeface="Calibri" pitchFamily="34" charset="0"/>
              </a:rPr>
              <a:t>الشكاوى والتظلمات بقبول التظلم  وذلك بعد خصم </a:t>
            </a:r>
            <a:r>
              <a:rPr lang="ar-KW" sz="2600" b="1" dirty="0">
                <a:solidFill>
                  <a:schemeClr val="tx2">
                    <a:lumMod val="75000"/>
                  </a:schemeClr>
                </a:solidFill>
                <a:latin typeface="Calibri" pitchFamily="34" charset="0"/>
              </a:rPr>
              <a:t>(10% ) منها كرسم</a:t>
            </a:r>
            <a:r>
              <a:rPr lang="ar-KW" sz="2600" b="1" dirty="0" smtClean="0">
                <a:solidFill>
                  <a:schemeClr val="tx2">
                    <a:lumMod val="75000"/>
                  </a:schemeClr>
                </a:solidFill>
                <a:latin typeface="Calibri" pitchFamily="34" charset="0"/>
              </a:rPr>
              <a:t>.</a:t>
            </a:r>
            <a:endParaRPr lang="ar-KW" sz="2800" b="1" dirty="0">
              <a:solidFill>
                <a:schemeClr val="tx2">
                  <a:lumMod val="75000"/>
                </a:schemeClr>
              </a:solidFill>
              <a:latin typeface="Calibri" pitchFamily="34" charset="0"/>
            </a:endParaRPr>
          </a:p>
          <a:p>
            <a:pPr algn="just" rtl="1" fontAlgn="base">
              <a:spcBef>
                <a:spcPct val="0"/>
              </a:spcBef>
              <a:spcAft>
                <a:spcPts val="600"/>
              </a:spcAft>
            </a:pPr>
            <a:r>
              <a:rPr lang="ar-KW" sz="2800" b="1" dirty="0" smtClean="0">
                <a:solidFill>
                  <a:schemeClr val="tx2">
                    <a:lumMod val="75000"/>
                  </a:schemeClr>
                </a:solidFill>
                <a:latin typeface="Calibri" pitchFamily="34" charset="0"/>
              </a:rPr>
              <a:t>يتم تحديد </a:t>
            </a:r>
            <a:r>
              <a:rPr lang="ar-KW" sz="2800" b="1" dirty="0">
                <a:solidFill>
                  <a:schemeClr val="tx2">
                    <a:lumMod val="75000"/>
                  </a:schemeClr>
                </a:solidFill>
                <a:latin typeface="Calibri" pitchFamily="34" charset="0"/>
              </a:rPr>
              <a:t>تاريخ </a:t>
            </a:r>
            <a:r>
              <a:rPr lang="ar-KW" sz="2800" b="1" dirty="0" smtClean="0">
                <a:solidFill>
                  <a:schemeClr val="tx2">
                    <a:lumMod val="75000"/>
                  </a:schemeClr>
                </a:solidFill>
                <a:latin typeface="Calibri" pitchFamily="34" charset="0"/>
              </a:rPr>
              <a:t>لنظر التظلم </a:t>
            </a:r>
            <a:r>
              <a:rPr lang="ar-KW" sz="2800" b="1" dirty="0">
                <a:solidFill>
                  <a:schemeClr val="tx2">
                    <a:lumMod val="75000"/>
                  </a:schemeClr>
                </a:solidFill>
                <a:latin typeface="Calibri" pitchFamily="34" charset="0"/>
              </a:rPr>
              <a:t>ويخطر به المتظلم للحضور </a:t>
            </a:r>
            <a:r>
              <a:rPr lang="ar-KW" sz="2800" b="1" dirty="0" smtClean="0">
                <a:solidFill>
                  <a:schemeClr val="tx2">
                    <a:lumMod val="75000"/>
                  </a:schemeClr>
                </a:solidFill>
                <a:latin typeface="Calibri" pitchFamily="34" charset="0"/>
              </a:rPr>
              <a:t>أمامها بنفسه </a:t>
            </a:r>
            <a:r>
              <a:rPr lang="ar-KW" sz="2800" b="1" dirty="0">
                <a:solidFill>
                  <a:schemeClr val="tx2">
                    <a:lumMod val="75000"/>
                  </a:schemeClr>
                </a:solidFill>
                <a:latin typeface="Calibri" pitchFamily="34" charset="0"/>
              </a:rPr>
              <a:t>أو بوكيل عنه أو </a:t>
            </a:r>
            <a:r>
              <a:rPr lang="ar-KW" sz="2800" b="1" dirty="0" smtClean="0">
                <a:solidFill>
                  <a:schemeClr val="tx2">
                    <a:lumMod val="75000"/>
                  </a:schemeClr>
                </a:solidFill>
                <a:latin typeface="Calibri" pitchFamily="34" charset="0"/>
              </a:rPr>
              <a:t>من يمثله قانونياً. </a:t>
            </a:r>
          </a:p>
          <a:p>
            <a:pPr lvl="0" algn="just" rtl="1" fontAlgn="base">
              <a:spcBef>
                <a:spcPct val="0"/>
              </a:spcBef>
              <a:spcAft>
                <a:spcPts val="600"/>
              </a:spcAft>
            </a:pPr>
            <a:endParaRPr lang="ar-KW" sz="2800" b="1" dirty="0" smtClean="0">
              <a:solidFill>
                <a:schemeClr val="tx2">
                  <a:lumMod val="75000"/>
                </a:schemeClr>
              </a:solidFill>
              <a:latin typeface="Calibri" pitchFamily="34" charset="0"/>
            </a:endParaRPr>
          </a:p>
          <a:p>
            <a:pPr lvl="0" algn="just" rtl="1" fontAlgn="base">
              <a:spcBef>
                <a:spcPct val="0"/>
              </a:spcBef>
              <a:spcAft>
                <a:spcPts val="600"/>
              </a:spcAft>
            </a:pPr>
            <a:endParaRPr lang="ar-KW" sz="2800" b="1" dirty="0">
              <a:solidFill>
                <a:schemeClr val="tx2">
                  <a:lumMod val="75000"/>
                </a:schemeClr>
              </a:solidFill>
              <a:latin typeface="Calibri" pitchFamily="34" charset="0"/>
            </a:endParaRPr>
          </a:p>
          <a:p>
            <a:pPr lvl="0" algn="just" rtl="1" fontAlgn="base">
              <a:spcBef>
                <a:spcPct val="0"/>
              </a:spcBef>
              <a:spcAft>
                <a:spcPts val="600"/>
              </a:spcAft>
            </a:pPr>
            <a:endParaRPr lang="ar-KW" sz="2800" b="1" dirty="0" smtClean="0">
              <a:solidFill>
                <a:schemeClr val="tx2">
                  <a:lumMod val="75000"/>
                </a:schemeClr>
              </a:solidFill>
              <a:latin typeface="Calibri" pitchFamily="34" charset="0"/>
            </a:endParaRPr>
          </a:p>
          <a:p>
            <a:pPr marL="0" lvl="0" indent="0" algn="just" rtl="1" fontAlgn="base">
              <a:spcBef>
                <a:spcPct val="0"/>
              </a:spcBef>
              <a:spcAft>
                <a:spcPts val="600"/>
              </a:spcAft>
              <a:buNone/>
            </a:pPr>
            <a:endParaRPr lang="ar-KW" sz="2800" b="1" dirty="0">
              <a:solidFill>
                <a:schemeClr val="tx2">
                  <a:lumMod val="75000"/>
                </a:schemeClr>
              </a:solidFill>
              <a:latin typeface="Calibri" pitchFamily="34" charset="0"/>
            </a:endParaRPr>
          </a:p>
        </p:txBody>
      </p:sp>
      <p:sp>
        <p:nvSpPr>
          <p:cNvPr id="4" name="Slide Number Placeholder 3"/>
          <p:cNvSpPr>
            <a:spLocks noGrp="1"/>
          </p:cNvSpPr>
          <p:nvPr>
            <p:ph type="sldNum" sz="quarter" idx="12"/>
          </p:nvPr>
        </p:nvSpPr>
        <p:spPr/>
        <p:txBody>
          <a:bodyPr/>
          <a:lstStyle/>
          <a:p>
            <a:fld id="{2E51A151-84BD-4E71-B744-C440629F458B}" type="slidenum">
              <a:rPr lang="en-US" smtClean="0">
                <a:solidFill>
                  <a:schemeClr val="tx2">
                    <a:lumMod val="75000"/>
                  </a:schemeClr>
                </a:solidFill>
              </a:rPr>
              <a:pPr/>
              <a:t>11</a:t>
            </a:fld>
            <a:endParaRPr lang="en-US" dirty="0">
              <a:solidFill>
                <a:schemeClr val="tx2">
                  <a:lumMod val="75000"/>
                </a:schemeClr>
              </a:solidFill>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32656"/>
            <a:ext cx="3170956" cy="914400"/>
          </a:xfrm>
          <a:prstGeom prst="rect">
            <a:avLst/>
          </a:prstGeom>
        </p:spPr>
      </p:pic>
      <p:pic>
        <p:nvPicPr>
          <p:cNvPr id="8"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TextBox 4"/>
          <p:cNvSpPr txBox="1"/>
          <p:nvPr/>
        </p:nvSpPr>
        <p:spPr>
          <a:xfrm>
            <a:off x="3917404" y="497468"/>
            <a:ext cx="4610472" cy="584775"/>
          </a:xfrm>
          <a:prstGeom prst="rect">
            <a:avLst/>
          </a:prstGeom>
          <a:noFill/>
        </p:spPr>
        <p:txBody>
          <a:bodyPr wrap="square" rtlCol="0">
            <a:spAutoFit/>
          </a:bodyPr>
          <a:lstStyle/>
          <a:p>
            <a:pPr algn="r"/>
            <a:r>
              <a:rPr lang="ar-KW" sz="3200" b="1" dirty="0" smtClean="0">
                <a:solidFill>
                  <a:schemeClr val="tx2">
                    <a:lumMod val="75000"/>
                  </a:schemeClr>
                </a:solidFill>
              </a:rPr>
              <a:t>إجراءات تقديم التظلم :</a:t>
            </a:r>
            <a:endParaRPr lang="ar-KW" sz="3200" b="1" dirty="0">
              <a:solidFill>
                <a:schemeClr val="tx2">
                  <a:lumMod val="75000"/>
                </a:schemeClr>
              </a:solidFill>
            </a:endParaRPr>
          </a:p>
        </p:txBody>
      </p:sp>
      <p:cxnSp>
        <p:nvCxnSpPr>
          <p:cNvPr id="10" name="Straight Connector 9"/>
          <p:cNvCxnSpPr/>
          <p:nvPr/>
        </p:nvCxnSpPr>
        <p:spPr>
          <a:xfrm>
            <a:off x="3635896" y="1196752"/>
            <a:ext cx="4824536"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3880266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63888" y="692696"/>
            <a:ext cx="5167476" cy="706090"/>
          </a:xfrm>
        </p:spPr>
        <p:txBody>
          <a:bodyPr>
            <a:normAutofit/>
          </a:bodyPr>
          <a:lstStyle/>
          <a:p>
            <a:pPr algn="r" rtl="1"/>
            <a:r>
              <a:rPr lang="en-US" sz="3200" b="1" dirty="0" smtClean="0">
                <a:solidFill>
                  <a:schemeClr val="tx2">
                    <a:lumMod val="75000"/>
                  </a:schemeClr>
                </a:solidFill>
              </a:rPr>
              <a:t> </a:t>
            </a:r>
            <a:endParaRPr lang="en-US" dirty="0">
              <a:solidFill>
                <a:schemeClr val="tx2">
                  <a:lumMod val="75000"/>
                </a:schemeClr>
              </a:solidFill>
            </a:endParaRPr>
          </a:p>
        </p:txBody>
      </p:sp>
      <p:sp>
        <p:nvSpPr>
          <p:cNvPr id="3" name="Content Placeholder 2"/>
          <p:cNvSpPr>
            <a:spLocks noGrp="1"/>
          </p:cNvSpPr>
          <p:nvPr>
            <p:ph idx="1"/>
          </p:nvPr>
        </p:nvSpPr>
        <p:spPr>
          <a:xfrm>
            <a:off x="395536" y="1556792"/>
            <a:ext cx="8424936" cy="4569371"/>
          </a:xfrm>
        </p:spPr>
        <p:txBody>
          <a:bodyPr>
            <a:normAutofit/>
          </a:bodyPr>
          <a:lstStyle/>
          <a:p>
            <a:pPr lvl="0" algn="just" rtl="1" fontAlgn="base">
              <a:spcBef>
                <a:spcPct val="0"/>
              </a:spcBef>
              <a:spcAft>
                <a:spcPts val="600"/>
              </a:spcAft>
            </a:pPr>
            <a:r>
              <a:rPr lang="ar-KW" sz="2600" b="1" dirty="0">
                <a:solidFill>
                  <a:schemeClr val="tx2">
                    <a:lumMod val="75000"/>
                  </a:schemeClr>
                </a:solidFill>
                <a:latin typeface="Calibri" pitchFamily="34" charset="0"/>
              </a:rPr>
              <a:t>للجنة أن تطلب من ذوي الشأن ما تراه من إيضاحات ومستندات. </a:t>
            </a:r>
          </a:p>
          <a:p>
            <a:pPr algn="just" rtl="1" fontAlgn="base">
              <a:spcBef>
                <a:spcPct val="0"/>
              </a:spcBef>
              <a:spcAft>
                <a:spcPts val="600"/>
              </a:spcAft>
            </a:pPr>
            <a:r>
              <a:rPr lang="ar-KW" sz="2600" b="1" dirty="0" smtClean="0">
                <a:solidFill>
                  <a:schemeClr val="tx2">
                    <a:lumMod val="75000"/>
                  </a:schemeClr>
                </a:solidFill>
                <a:latin typeface="Calibri" pitchFamily="34" charset="0"/>
              </a:rPr>
              <a:t>تبت </a:t>
            </a:r>
            <a:r>
              <a:rPr lang="ar-KW" sz="2600" b="1" dirty="0">
                <a:solidFill>
                  <a:schemeClr val="tx2">
                    <a:lumMod val="75000"/>
                  </a:schemeClr>
                </a:solidFill>
                <a:latin typeface="Calibri" pitchFamily="34" charset="0"/>
              </a:rPr>
              <a:t>اللجنة في التظلم بقرار مسبب خلال ثلاثين يوماً من تاريخ عرضه عليها أو من تاريخ استيفاء الإيضاحات التي طلبتها على حسب </a:t>
            </a:r>
            <a:r>
              <a:rPr lang="ar-KW" sz="2600" b="1" dirty="0" smtClean="0">
                <a:solidFill>
                  <a:schemeClr val="tx2">
                    <a:lumMod val="75000"/>
                  </a:schemeClr>
                </a:solidFill>
                <a:latin typeface="Calibri" pitchFamily="34" charset="0"/>
              </a:rPr>
              <a:t>الأحوال, على النحو التالي :</a:t>
            </a:r>
            <a:r>
              <a:rPr lang="ar-KW" sz="2600" b="1" dirty="0" smtClean="0">
                <a:solidFill>
                  <a:srgbClr val="1F497D">
                    <a:lumMod val="75000"/>
                  </a:srgbClr>
                </a:solidFill>
                <a:latin typeface="Calibri" pitchFamily="34" charset="0"/>
              </a:rPr>
              <a:t>     </a:t>
            </a:r>
          </a:p>
          <a:p>
            <a:pPr marL="0" indent="0" algn="just" rtl="1" fontAlgn="base">
              <a:spcBef>
                <a:spcPct val="0"/>
              </a:spcBef>
              <a:spcAft>
                <a:spcPts val="600"/>
              </a:spcAft>
              <a:buNone/>
            </a:pPr>
            <a:r>
              <a:rPr lang="ar-KW" sz="2600" b="1" dirty="0">
                <a:solidFill>
                  <a:srgbClr val="1F497D">
                    <a:lumMod val="75000"/>
                  </a:srgbClr>
                </a:solidFill>
                <a:latin typeface="Calibri" pitchFamily="34" charset="0"/>
              </a:rPr>
              <a:t> </a:t>
            </a:r>
            <a:r>
              <a:rPr lang="ar-KW" sz="2600" b="1" dirty="0" smtClean="0">
                <a:solidFill>
                  <a:srgbClr val="1F497D">
                    <a:lumMod val="75000"/>
                  </a:srgbClr>
                </a:solidFill>
                <a:latin typeface="Calibri" pitchFamily="34" charset="0"/>
              </a:rPr>
              <a:t>                    1. قبول </a:t>
            </a:r>
            <a:r>
              <a:rPr lang="ar-KW" sz="2600" b="1" dirty="0">
                <a:solidFill>
                  <a:srgbClr val="1F497D">
                    <a:lumMod val="75000"/>
                  </a:srgbClr>
                </a:solidFill>
                <a:latin typeface="Calibri" pitchFamily="34" charset="0"/>
              </a:rPr>
              <a:t>التظلم في حال </a:t>
            </a:r>
            <a:r>
              <a:rPr lang="ar-KW" sz="2600" b="1" dirty="0" err="1">
                <a:solidFill>
                  <a:srgbClr val="1F497D">
                    <a:lumMod val="75000"/>
                  </a:srgbClr>
                </a:solidFill>
                <a:latin typeface="Calibri" pitchFamily="34" charset="0"/>
              </a:rPr>
              <a:t>إستيفاء</a:t>
            </a:r>
            <a:r>
              <a:rPr lang="ar-KW" sz="2600" b="1" dirty="0">
                <a:solidFill>
                  <a:srgbClr val="1F497D">
                    <a:lumMod val="75000"/>
                  </a:srgbClr>
                </a:solidFill>
                <a:latin typeface="Calibri" pitchFamily="34" charset="0"/>
              </a:rPr>
              <a:t> الشكل والموضوع.</a:t>
            </a:r>
          </a:p>
          <a:p>
            <a:pPr marL="0" lvl="0" indent="0" algn="just" rtl="1" fontAlgn="base">
              <a:spcBef>
                <a:spcPct val="0"/>
              </a:spcBef>
              <a:spcAft>
                <a:spcPts val="600"/>
              </a:spcAft>
              <a:buNone/>
            </a:pPr>
            <a:r>
              <a:rPr lang="ar-KW" sz="2600" b="1" dirty="0" smtClean="0">
                <a:solidFill>
                  <a:srgbClr val="1F497D">
                    <a:lumMod val="75000"/>
                  </a:srgbClr>
                </a:solidFill>
                <a:latin typeface="Calibri" pitchFamily="34" charset="0"/>
              </a:rPr>
              <a:t>                    2. رفض </a:t>
            </a:r>
            <a:r>
              <a:rPr lang="ar-KW" sz="2600" b="1" dirty="0">
                <a:solidFill>
                  <a:srgbClr val="1F497D">
                    <a:lumMod val="75000"/>
                  </a:srgbClr>
                </a:solidFill>
                <a:latin typeface="Calibri" pitchFamily="34" charset="0"/>
              </a:rPr>
              <a:t>التظلم في حال عدم </a:t>
            </a:r>
            <a:r>
              <a:rPr lang="ar-KW" sz="2600" b="1" dirty="0" err="1">
                <a:solidFill>
                  <a:srgbClr val="1F497D">
                    <a:lumMod val="75000"/>
                  </a:srgbClr>
                </a:solidFill>
                <a:latin typeface="Calibri" pitchFamily="34" charset="0"/>
              </a:rPr>
              <a:t>إستيفاء</a:t>
            </a:r>
            <a:r>
              <a:rPr lang="ar-KW" sz="2600" b="1" dirty="0">
                <a:solidFill>
                  <a:srgbClr val="1F497D">
                    <a:lumMod val="75000"/>
                  </a:srgbClr>
                </a:solidFill>
                <a:latin typeface="Calibri" pitchFamily="34" charset="0"/>
              </a:rPr>
              <a:t> الشكل أو الموضوع</a:t>
            </a:r>
            <a:r>
              <a:rPr lang="ar-KW" sz="2600" b="1" dirty="0" smtClean="0">
                <a:solidFill>
                  <a:srgbClr val="1F497D">
                    <a:lumMod val="75000"/>
                  </a:srgbClr>
                </a:solidFill>
                <a:latin typeface="Calibri" pitchFamily="34" charset="0"/>
              </a:rPr>
              <a:t>.</a:t>
            </a:r>
            <a:endParaRPr lang="ar-KW" sz="2600" b="1" dirty="0">
              <a:solidFill>
                <a:srgbClr val="1F497D">
                  <a:lumMod val="75000"/>
                </a:srgbClr>
              </a:solidFill>
              <a:latin typeface="Calibri" pitchFamily="34" charset="0"/>
            </a:endParaRPr>
          </a:p>
          <a:p>
            <a:pPr algn="just" rtl="1" fontAlgn="base">
              <a:spcBef>
                <a:spcPct val="0"/>
              </a:spcBef>
              <a:spcAft>
                <a:spcPts val="600"/>
              </a:spcAft>
            </a:pPr>
            <a:r>
              <a:rPr lang="ar-KW" sz="2600" b="1" dirty="0" smtClean="0">
                <a:solidFill>
                  <a:schemeClr val="tx2">
                    <a:lumMod val="75000"/>
                  </a:schemeClr>
                </a:solidFill>
                <a:latin typeface="Calibri" pitchFamily="34" charset="0"/>
              </a:rPr>
              <a:t>قرارات </a:t>
            </a:r>
            <a:r>
              <a:rPr lang="ar-KW" sz="2600" b="1" dirty="0">
                <a:solidFill>
                  <a:schemeClr val="tx2">
                    <a:lumMod val="75000"/>
                  </a:schemeClr>
                </a:solidFill>
                <a:latin typeface="Calibri" pitchFamily="34" charset="0"/>
              </a:rPr>
              <a:t>اللجنة بالبت في التظلم نهائية بالنسبة إليها.</a:t>
            </a:r>
          </a:p>
          <a:p>
            <a:pPr algn="just" rtl="1" fontAlgn="base">
              <a:spcBef>
                <a:spcPct val="0"/>
              </a:spcBef>
              <a:spcAft>
                <a:spcPts val="600"/>
              </a:spcAft>
            </a:pPr>
            <a:r>
              <a:rPr lang="ar-KW" sz="2600" b="1" dirty="0" smtClean="0">
                <a:solidFill>
                  <a:schemeClr val="tx2">
                    <a:lumMod val="75000"/>
                  </a:schemeClr>
                </a:solidFill>
                <a:latin typeface="Calibri" pitchFamily="34" charset="0"/>
              </a:rPr>
              <a:t>ترفع قرارات </a:t>
            </a:r>
            <a:r>
              <a:rPr lang="ar-KW" sz="2600" b="1" dirty="0" err="1" smtClean="0">
                <a:solidFill>
                  <a:schemeClr val="tx2">
                    <a:lumMod val="75000"/>
                  </a:schemeClr>
                </a:solidFill>
                <a:latin typeface="Calibri" pitchFamily="34" charset="0"/>
              </a:rPr>
              <a:t>اللجنه</a:t>
            </a:r>
            <a:r>
              <a:rPr lang="ar-KW" sz="2600" b="1" dirty="0" smtClean="0">
                <a:solidFill>
                  <a:schemeClr val="tx2">
                    <a:lumMod val="75000"/>
                  </a:schemeClr>
                </a:solidFill>
                <a:latin typeface="Calibri" pitchFamily="34" charset="0"/>
              </a:rPr>
              <a:t> إلى مجلس المفوضين في هيئة أسواق المال ويخطر المتظلم بتلك </a:t>
            </a:r>
            <a:r>
              <a:rPr lang="ar-KW" sz="2600" b="1" dirty="0" err="1" smtClean="0">
                <a:solidFill>
                  <a:schemeClr val="tx2">
                    <a:lumMod val="75000"/>
                  </a:schemeClr>
                </a:solidFill>
                <a:latin typeface="Calibri" pitchFamily="34" charset="0"/>
              </a:rPr>
              <a:t>القرارت</a:t>
            </a:r>
            <a:r>
              <a:rPr lang="ar-KW" sz="2600" b="1" dirty="0" smtClean="0">
                <a:solidFill>
                  <a:schemeClr val="tx2">
                    <a:lumMod val="75000"/>
                  </a:schemeClr>
                </a:solidFill>
                <a:latin typeface="Calibri" pitchFamily="34" charset="0"/>
              </a:rPr>
              <a:t>.</a:t>
            </a:r>
            <a:endParaRPr lang="ar-KW" sz="2600" b="1" dirty="0">
              <a:solidFill>
                <a:schemeClr val="tx2">
                  <a:lumMod val="75000"/>
                </a:schemeClr>
              </a:solidFill>
              <a:latin typeface="Calibri" pitchFamily="34" charset="0"/>
            </a:endParaRPr>
          </a:p>
          <a:p>
            <a:pPr lvl="0" algn="just" rtl="1" fontAlgn="base">
              <a:spcBef>
                <a:spcPct val="0"/>
              </a:spcBef>
              <a:spcAft>
                <a:spcPts val="600"/>
              </a:spcAft>
            </a:pPr>
            <a:endParaRPr lang="ar-KW" sz="2800" b="1" dirty="0" smtClean="0">
              <a:solidFill>
                <a:schemeClr val="tx2">
                  <a:lumMod val="75000"/>
                </a:schemeClr>
              </a:solidFill>
              <a:latin typeface="Calibri" pitchFamily="34" charset="0"/>
            </a:endParaRPr>
          </a:p>
          <a:p>
            <a:pPr lvl="0" algn="just" rtl="1" fontAlgn="base">
              <a:spcBef>
                <a:spcPct val="0"/>
              </a:spcBef>
              <a:spcAft>
                <a:spcPts val="600"/>
              </a:spcAft>
            </a:pPr>
            <a:endParaRPr lang="ar-KW" sz="2800" b="1" dirty="0">
              <a:solidFill>
                <a:schemeClr val="tx2">
                  <a:lumMod val="75000"/>
                </a:schemeClr>
              </a:solidFill>
              <a:latin typeface="Calibri" pitchFamily="34" charset="0"/>
            </a:endParaRPr>
          </a:p>
          <a:p>
            <a:pPr lvl="0" algn="just" rtl="1" fontAlgn="base">
              <a:spcBef>
                <a:spcPct val="0"/>
              </a:spcBef>
              <a:spcAft>
                <a:spcPts val="600"/>
              </a:spcAft>
            </a:pPr>
            <a:endParaRPr lang="ar-KW" sz="2800" b="1" dirty="0" smtClean="0">
              <a:solidFill>
                <a:schemeClr val="tx2">
                  <a:lumMod val="75000"/>
                </a:schemeClr>
              </a:solidFill>
              <a:latin typeface="Calibri" pitchFamily="34" charset="0"/>
            </a:endParaRPr>
          </a:p>
          <a:p>
            <a:pPr marL="0" lvl="0" indent="0" algn="just" rtl="1" fontAlgn="base">
              <a:spcBef>
                <a:spcPct val="0"/>
              </a:spcBef>
              <a:spcAft>
                <a:spcPts val="600"/>
              </a:spcAft>
              <a:buNone/>
            </a:pPr>
            <a:endParaRPr lang="ar-KW" sz="2800" b="1" dirty="0">
              <a:solidFill>
                <a:schemeClr val="tx2">
                  <a:lumMod val="75000"/>
                </a:schemeClr>
              </a:solidFill>
              <a:latin typeface="Calibri" pitchFamily="34" charset="0"/>
            </a:endParaRPr>
          </a:p>
        </p:txBody>
      </p:sp>
      <p:sp>
        <p:nvSpPr>
          <p:cNvPr id="4" name="Slide Number Placeholder 3"/>
          <p:cNvSpPr>
            <a:spLocks noGrp="1"/>
          </p:cNvSpPr>
          <p:nvPr>
            <p:ph type="sldNum" sz="quarter" idx="12"/>
          </p:nvPr>
        </p:nvSpPr>
        <p:spPr/>
        <p:txBody>
          <a:bodyPr/>
          <a:lstStyle/>
          <a:p>
            <a:fld id="{2E51A151-84BD-4E71-B744-C440629F458B}" type="slidenum">
              <a:rPr lang="en-US" smtClean="0">
                <a:solidFill>
                  <a:schemeClr val="tx2">
                    <a:lumMod val="75000"/>
                  </a:schemeClr>
                </a:solidFill>
              </a:rPr>
              <a:pPr/>
              <a:t>12</a:t>
            </a:fld>
            <a:endParaRPr lang="en-US" dirty="0">
              <a:solidFill>
                <a:schemeClr val="tx2">
                  <a:lumMod val="75000"/>
                </a:schemeClr>
              </a:solidFill>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32656"/>
            <a:ext cx="3170956" cy="914400"/>
          </a:xfrm>
          <a:prstGeom prst="rect">
            <a:avLst/>
          </a:prstGeom>
        </p:spPr>
      </p:pic>
      <p:pic>
        <p:nvPicPr>
          <p:cNvPr id="8"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TextBox 4"/>
          <p:cNvSpPr txBox="1"/>
          <p:nvPr/>
        </p:nvSpPr>
        <p:spPr>
          <a:xfrm>
            <a:off x="3917404" y="497468"/>
            <a:ext cx="4610472" cy="584775"/>
          </a:xfrm>
          <a:prstGeom prst="rect">
            <a:avLst/>
          </a:prstGeom>
          <a:noFill/>
        </p:spPr>
        <p:txBody>
          <a:bodyPr wrap="square" rtlCol="0">
            <a:spAutoFit/>
          </a:bodyPr>
          <a:lstStyle/>
          <a:p>
            <a:pPr algn="r"/>
            <a:r>
              <a:rPr lang="ar-KW" sz="3200" b="1" dirty="0" smtClean="0">
                <a:solidFill>
                  <a:schemeClr val="tx2">
                    <a:lumMod val="75000"/>
                  </a:schemeClr>
                </a:solidFill>
              </a:rPr>
              <a:t>تابع إجراءات تقديم التظلم :</a:t>
            </a:r>
            <a:endParaRPr lang="ar-KW" sz="3200" b="1" dirty="0">
              <a:solidFill>
                <a:schemeClr val="tx2">
                  <a:lumMod val="75000"/>
                </a:schemeClr>
              </a:solidFill>
            </a:endParaRPr>
          </a:p>
        </p:txBody>
      </p:sp>
      <p:cxnSp>
        <p:nvCxnSpPr>
          <p:cNvPr id="10" name="Straight Connector 9"/>
          <p:cNvCxnSpPr/>
          <p:nvPr/>
        </p:nvCxnSpPr>
        <p:spPr>
          <a:xfrm>
            <a:off x="3635896" y="1196752"/>
            <a:ext cx="4824536"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366825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63888" y="692696"/>
            <a:ext cx="5167476" cy="706090"/>
          </a:xfrm>
        </p:spPr>
        <p:txBody>
          <a:bodyPr>
            <a:normAutofit/>
          </a:bodyPr>
          <a:lstStyle/>
          <a:p>
            <a:pPr algn="r" rtl="1"/>
            <a:r>
              <a:rPr lang="en-US" sz="3200" b="1" dirty="0" smtClean="0">
                <a:solidFill>
                  <a:schemeClr val="tx2">
                    <a:lumMod val="75000"/>
                  </a:schemeClr>
                </a:solidFill>
              </a:rPr>
              <a:t> </a:t>
            </a:r>
            <a:endParaRPr lang="en-US" dirty="0">
              <a:solidFill>
                <a:schemeClr val="tx2">
                  <a:lumMod val="75000"/>
                </a:schemeClr>
              </a:solidFill>
            </a:endParaRPr>
          </a:p>
        </p:txBody>
      </p:sp>
      <p:sp>
        <p:nvSpPr>
          <p:cNvPr id="3" name="Content Placeholder 2"/>
          <p:cNvSpPr>
            <a:spLocks noGrp="1"/>
          </p:cNvSpPr>
          <p:nvPr>
            <p:ph idx="1"/>
          </p:nvPr>
        </p:nvSpPr>
        <p:spPr>
          <a:xfrm>
            <a:off x="395536" y="1556792"/>
            <a:ext cx="8424936" cy="4569371"/>
          </a:xfrm>
        </p:spPr>
        <p:txBody>
          <a:bodyPr>
            <a:normAutofit/>
          </a:bodyPr>
          <a:lstStyle/>
          <a:p>
            <a:pPr marL="0" indent="0" algn="just" rtl="1" fontAlgn="base">
              <a:lnSpc>
                <a:spcPct val="120000"/>
              </a:lnSpc>
              <a:spcAft>
                <a:spcPts val="600"/>
              </a:spcAft>
              <a:buNone/>
            </a:pPr>
            <a:r>
              <a:rPr lang="ar-KW" sz="2600" b="1" dirty="0" smtClean="0">
                <a:solidFill>
                  <a:schemeClr val="tx2">
                    <a:lumMod val="75000"/>
                  </a:schemeClr>
                </a:solidFill>
                <a:latin typeface="Times New Roman"/>
                <a:cs typeface="Simplified Arabic"/>
              </a:rPr>
              <a:t>علاقة اللجنة بمجلس مفوضي هيئة أسواق المال :</a:t>
            </a:r>
          </a:p>
          <a:p>
            <a:pPr marL="0" indent="0" algn="justLow" rtl="1" fontAlgn="base">
              <a:lnSpc>
                <a:spcPct val="120000"/>
              </a:lnSpc>
              <a:spcAft>
                <a:spcPts val="600"/>
              </a:spcAft>
              <a:buNone/>
            </a:pPr>
            <a:r>
              <a:rPr lang="ar-KW" sz="2600" b="1" dirty="0" smtClean="0">
                <a:solidFill>
                  <a:schemeClr val="tx2">
                    <a:lumMod val="75000"/>
                  </a:schemeClr>
                </a:solidFill>
                <a:latin typeface="Times New Roman"/>
                <a:cs typeface="Simplified Arabic"/>
              </a:rPr>
              <a:t>تتم لقاءات دورية بين اللجنة والمجلس تتضمن مراجعه لعمل </a:t>
            </a:r>
            <a:r>
              <a:rPr lang="ar-KW" sz="2600" b="1" dirty="0" err="1" smtClean="0">
                <a:solidFill>
                  <a:schemeClr val="tx2">
                    <a:lumMod val="75000"/>
                  </a:schemeClr>
                </a:solidFill>
                <a:latin typeface="Times New Roman"/>
                <a:cs typeface="Simplified Arabic"/>
              </a:rPr>
              <a:t>اللجنه</a:t>
            </a:r>
            <a:r>
              <a:rPr lang="ar-KW" sz="2600" b="1" dirty="0" smtClean="0">
                <a:solidFill>
                  <a:schemeClr val="tx2">
                    <a:lumMod val="75000"/>
                  </a:schemeClr>
                </a:solidFill>
                <a:latin typeface="Times New Roman"/>
                <a:cs typeface="Simplified Arabic"/>
              </a:rPr>
              <a:t> وعدد </a:t>
            </a:r>
            <a:r>
              <a:rPr lang="ar-KW" sz="2600" b="1" dirty="0" err="1" smtClean="0">
                <a:solidFill>
                  <a:schemeClr val="tx2">
                    <a:lumMod val="75000"/>
                  </a:schemeClr>
                </a:solidFill>
                <a:latin typeface="Times New Roman"/>
                <a:cs typeface="Simplified Arabic"/>
              </a:rPr>
              <a:t>وطبيعه</a:t>
            </a:r>
            <a:r>
              <a:rPr lang="ar-KW" sz="2600" b="1" dirty="0">
                <a:solidFill>
                  <a:schemeClr val="tx2">
                    <a:lumMod val="75000"/>
                  </a:schemeClr>
                </a:solidFill>
                <a:latin typeface="Times New Roman"/>
                <a:cs typeface="Simplified Arabic"/>
              </a:rPr>
              <a:t> </a:t>
            </a:r>
            <a:r>
              <a:rPr lang="ar-KW" sz="2600" b="1" dirty="0" smtClean="0">
                <a:solidFill>
                  <a:schemeClr val="tx2">
                    <a:lumMod val="75000"/>
                  </a:schemeClr>
                </a:solidFill>
                <a:latin typeface="Times New Roman"/>
                <a:cs typeface="Simplified Arabic"/>
              </a:rPr>
              <a:t>الشكاوى والتظلمات , وكذلك تبادل </a:t>
            </a:r>
            <a:r>
              <a:rPr lang="ar-KW" sz="2600" b="1" dirty="0">
                <a:solidFill>
                  <a:schemeClr val="tx2">
                    <a:lumMod val="75000"/>
                  </a:schemeClr>
                </a:solidFill>
                <a:latin typeface="Times New Roman"/>
                <a:cs typeface="Simplified Arabic"/>
              </a:rPr>
              <a:t>وجهات النظر </a:t>
            </a:r>
            <a:r>
              <a:rPr lang="ar-KW" sz="2600" b="1" dirty="0" smtClean="0">
                <a:solidFill>
                  <a:schemeClr val="tx2">
                    <a:lumMod val="75000"/>
                  </a:schemeClr>
                </a:solidFill>
                <a:latin typeface="Times New Roman"/>
                <a:cs typeface="Simplified Arabic"/>
              </a:rPr>
              <a:t>وتداول التطورات </a:t>
            </a:r>
            <a:r>
              <a:rPr lang="ar-KW" sz="2600" b="1" dirty="0">
                <a:solidFill>
                  <a:schemeClr val="tx2">
                    <a:lumMod val="75000"/>
                  </a:schemeClr>
                </a:solidFill>
                <a:latin typeface="Times New Roman"/>
                <a:cs typeface="Simplified Arabic"/>
              </a:rPr>
              <a:t>والمعوقات </a:t>
            </a:r>
            <a:r>
              <a:rPr lang="ar-KW" sz="2600" b="1" dirty="0" smtClean="0">
                <a:solidFill>
                  <a:schemeClr val="tx2">
                    <a:lumMod val="75000"/>
                  </a:schemeClr>
                </a:solidFill>
                <a:latin typeface="Times New Roman"/>
                <a:cs typeface="Simplified Arabic"/>
              </a:rPr>
              <a:t>والتحديات.</a:t>
            </a:r>
          </a:p>
          <a:p>
            <a:pPr algn="just" rtl="1" fontAlgn="base">
              <a:lnSpc>
                <a:spcPct val="120000"/>
              </a:lnSpc>
              <a:spcAft>
                <a:spcPts val="600"/>
              </a:spcAft>
            </a:pPr>
            <a:endParaRPr lang="en-US" sz="2400" dirty="0" smtClean="0">
              <a:solidFill>
                <a:schemeClr val="tx2">
                  <a:lumMod val="75000"/>
                </a:schemeClr>
              </a:solidFill>
              <a:latin typeface="Times New Roman"/>
              <a:ea typeface="Times New Roman"/>
            </a:endParaRPr>
          </a:p>
          <a:p>
            <a:pPr lvl="0" algn="just" rtl="1" fontAlgn="base">
              <a:spcBef>
                <a:spcPct val="0"/>
              </a:spcBef>
              <a:spcAft>
                <a:spcPts val="600"/>
              </a:spcAft>
              <a:buFont typeface="Wingdings" pitchFamily="2" charset="2"/>
              <a:buChar char="§"/>
            </a:pPr>
            <a:endParaRPr lang="ar-KW" sz="2800" b="1" dirty="0" smtClean="0">
              <a:solidFill>
                <a:schemeClr val="tx2">
                  <a:lumMod val="75000"/>
                </a:schemeClr>
              </a:solidFill>
              <a:latin typeface="Calibri" pitchFamily="34" charset="0"/>
            </a:endParaRPr>
          </a:p>
          <a:p>
            <a:pPr lvl="0" algn="just" rtl="1" fontAlgn="base">
              <a:spcBef>
                <a:spcPct val="0"/>
              </a:spcBef>
              <a:spcAft>
                <a:spcPts val="600"/>
              </a:spcAft>
            </a:pPr>
            <a:endParaRPr lang="ar-KW" sz="2800" b="1" dirty="0" smtClean="0">
              <a:solidFill>
                <a:schemeClr val="tx2">
                  <a:lumMod val="75000"/>
                </a:schemeClr>
              </a:solidFill>
              <a:latin typeface="Calibri" pitchFamily="34" charset="0"/>
            </a:endParaRPr>
          </a:p>
          <a:p>
            <a:pPr lvl="0" algn="just" rtl="1" fontAlgn="base">
              <a:spcBef>
                <a:spcPct val="0"/>
              </a:spcBef>
              <a:spcAft>
                <a:spcPts val="600"/>
              </a:spcAft>
            </a:pPr>
            <a:endParaRPr lang="ar-KW" sz="2800" b="1" dirty="0">
              <a:solidFill>
                <a:schemeClr val="tx2">
                  <a:lumMod val="75000"/>
                </a:schemeClr>
              </a:solidFill>
              <a:latin typeface="Calibri" pitchFamily="34" charset="0"/>
            </a:endParaRPr>
          </a:p>
          <a:p>
            <a:pPr lvl="0" algn="just" rtl="1" fontAlgn="base">
              <a:spcBef>
                <a:spcPct val="0"/>
              </a:spcBef>
              <a:spcAft>
                <a:spcPts val="600"/>
              </a:spcAft>
            </a:pPr>
            <a:endParaRPr lang="ar-KW" sz="2800" b="1" dirty="0" smtClean="0">
              <a:solidFill>
                <a:schemeClr val="tx2">
                  <a:lumMod val="75000"/>
                </a:schemeClr>
              </a:solidFill>
              <a:latin typeface="Calibri" pitchFamily="34" charset="0"/>
            </a:endParaRPr>
          </a:p>
          <a:p>
            <a:pPr marL="0" lvl="0" indent="0" algn="just" rtl="1" fontAlgn="base">
              <a:spcBef>
                <a:spcPct val="0"/>
              </a:spcBef>
              <a:spcAft>
                <a:spcPts val="600"/>
              </a:spcAft>
              <a:buNone/>
            </a:pPr>
            <a:endParaRPr lang="ar-KW" sz="2800" b="1" dirty="0">
              <a:solidFill>
                <a:schemeClr val="tx2">
                  <a:lumMod val="75000"/>
                </a:schemeClr>
              </a:solidFill>
              <a:latin typeface="Calibri" pitchFamily="34" charset="0"/>
            </a:endParaRPr>
          </a:p>
        </p:txBody>
      </p:sp>
      <p:sp>
        <p:nvSpPr>
          <p:cNvPr id="4" name="Slide Number Placeholder 3"/>
          <p:cNvSpPr>
            <a:spLocks noGrp="1"/>
          </p:cNvSpPr>
          <p:nvPr>
            <p:ph type="sldNum" sz="quarter" idx="12"/>
          </p:nvPr>
        </p:nvSpPr>
        <p:spPr/>
        <p:txBody>
          <a:bodyPr/>
          <a:lstStyle/>
          <a:p>
            <a:fld id="{2E51A151-84BD-4E71-B744-C440629F458B}" type="slidenum">
              <a:rPr lang="en-US" smtClean="0">
                <a:solidFill>
                  <a:schemeClr val="tx2">
                    <a:lumMod val="75000"/>
                  </a:schemeClr>
                </a:solidFill>
              </a:rPr>
              <a:pPr/>
              <a:t>13</a:t>
            </a:fld>
            <a:endParaRPr lang="en-US" dirty="0">
              <a:solidFill>
                <a:schemeClr val="tx2">
                  <a:lumMod val="75000"/>
                </a:schemeClr>
              </a:solidFill>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32656"/>
            <a:ext cx="3170956" cy="914400"/>
          </a:xfrm>
          <a:prstGeom prst="rect">
            <a:avLst/>
          </a:prstGeom>
        </p:spPr>
      </p:pic>
      <p:pic>
        <p:nvPicPr>
          <p:cNvPr id="8"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TextBox 4"/>
          <p:cNvSpPr txBox="1"/>
          <p:nvPr/>
        </p:nvSpPr>
        <p:spPr>
          <a:xfrm>
            <a:off x="3917404" y="497468"/>
            <a:ext cx="4610472" cy="584775"/>
          </a:xfrm>
          <a:prstGeom prst="rect">
            <a:avLst/>
          </a:prstGeom>
          <a:noFill/>
        </p:spPr>
        <p:txBody>
          <a:bodyPr wrap="square" rtlCol="0">
            <a:spAutoFit/>
          </a:bodyPr>
          <a:lstStyle/>
          <a:p>
            <a:pPr algn="r"/>
            <a:r>
              <a:rPr lang="ar-KW" sz="3200" b="1" dirty="0" smtClean="0">
                <a:solidFill>
                  <a:schemeClr val="tx2">
                    <a:lumMod val="75000"/>
                  </a:schemeClr>
                </a:solidFill>
              </a:rPr>
              <a:t>علاقة اللجنة بالهيئة :</a:t>
            </a:r>
            <a:endParaRPr lang="ar-KW" sz="3200" b="1" dirty="0">
              <a:solidFill>
                <a:schemeClr val="tx2">
                  <a:lumMod val="75000"/>
                </a:schemeClr>
              </a:solidFill>
            </a:endParaRPr>
          </a:p>
        </p:txBody>
      </p:sp>
      <p:cxnSp>
        <p:nvCxnSpPr>
          <p:cNvPr id="10" name="Straight Connector 9"/>
          <p:cNvCxnSpPr/>
          <p:nvPr/>
        </p:nvCxnSpPr>
        <p:spPr>
          <a:xfrm>
            <a:off x="3635896" y="1196752"/>
            <a:ext cx="4824536"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3880266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63888" y="692696"/>
            <a:ext cx="5167476" cy="706090"/>
          </a:xfrm>
        </p:spPr>
        <p:txBody>
          <a:bodyPr>
            <a:normAutofit/>
          </a:bodyPr>
          <a:lstStyle/>
          <a:p>
            <a:pPr algn="r" rtl="1"/>
            <a:r>
              <a:rPr lang="en-US" sz="3200" b="1" dirty="0" smtClean="0">
                <a:solidFill>
                  <a:schemeClr val="tx2">
                    <a:lumMod val="75000"/>
                  </a:schemeClr>
                </a:solidFill>
              </a:rPr>
              <a:t> </a:t>
            </a:r>
            <a:endParaRPr lang="en-US" dirty="0">
              <a:solidFill>
                <a:schemeClr val="tx2">
                  <a:lumMod val="75000"/>
                </a:schemeClr>
              </a:solidFill>
            </a:endParaRPr>
          </a:p>
        </p:txBody>
      </p:sp>
      <p:sp>
        <p:nvSpPr>
          <p:cNvPr id="3" name="Content Placeholder 2"/>
          <p:cNvSpPr>
            <a:spLocks noGrp="1"/>
          </p:cNvSpPr>
          <p:nvPr>
            <p:ph idx="1"/>
          </p:nvPr>
        </p:nvSpPr>
        <p:spPr>
          <a:xfrm>
            <a:off x="395536" y="1556792"/>
            <a:ext cx="8424936" cy="4569371"/>
          </a:xfrm>
        </p:spPr>
        <p:txBody>
          <a:bodyPr>
            <a:normAutofit/>
          </a:bodyPr>
          <a:lstStyle/>
          <a:p>
            <a:pPr marL="0" lvl="0" indent="0" algn="just" rtl="1" fontAlgn="base">
              <a:lnSpc>
                <a:spcPct val="120000"/>
              </a:lnSpc>
              <a:spcAft>
                <a:spcPts val="600"/>
              </a:spcAft>
              <a:buNone/>
            </a:pPr>
            <a:r>
              <a:rPr lang="ar-KW" sz="2600" b="1" dirty="0" smtClean="0">
                <a:solidFill>
                  <a:schemeClr val="tx2">
                    <a:lumMod val="75000"/>
                  </a:schemeClr>
                </a:solidFill>
                <a:latin typeface="Times New Roman"/>
                <a:cs typeface="Simplified Arabic"/>
              </a:rPr>
              <a:t>علاقة </a:t>
            </a:r>
            <a:r>
              <a:rPr lang="ar-KW" sz="2600" b="1" dirty="0">
                <a:solidFill>
                  <a:schemeClr val="tx2">
                    <a:lumMod val="75000"/>
                  </a:schemeClr>
                </a:solidFill>
                <a:latin typeface="Times New Roman"/>
                <a:cs typeface="Simplified Arabic"/>
              </a:rPr>
              <a:t>اللجنة بمجلس </a:t>
            </a:r>
            <a:r>
              <a:rPr lang="ar-KW" sz="2600" b="1" dirty="0" smtClean="0">
                <a:solidFill>
                  <a:schemeClr val="tx2">
                    <a:lumMod val="75000"/>
                  </a:schemeClr>
                </a:solidFill>
                <a:latin typeface="Times New Roman"/>
                <a:cs typeface="Simplified Arabic"/>
              </a:rPr>
              <a:t>التأديب بهيئة </a:t>
            </a:r>
            <a:r>
              <a:rPr lang="ar-KW" sz="2600" b="1" dirty="0">
                <a:solidFill>
                  <a:schemeClr val="tx2">
                    <a:lumMod val="75000"/>
                  </a:schemeClr>
                </a:solidFill>
                <a:latin typeface="Times New Roman"/>
                <a:cs typeface="Simplified Arabic"/>
              </a:rPr>
              <a:t>أسواق </a:t>
            </a:r>
            <a:r>
              <a:rPr lang="ar-KW" sz="2600" b="1" dirty="0" smtClean="0">
                <a:solidFill>
                  <a:schemeClr val="tx2">
                    <a:lumMod val="75000"/>
                  </a:schemeClr>
                </a:solidFill>
                <a:latin typeface="Times New Roman"/>
                <a:cs typeface="Simplified Arabic"/>
              </a:rPr>
              <a:t>المال :</a:t>
            </a:r>
            <a:endParaRPr lang="en-US" sz="2600" dirty="0">
              <a:solidFill>
                <a:schemeClr val="tx2">
                  <a:lumMod val="75000"/>
                </a:schemeClr>
              </a:solidFill>
              <a:latin typeface="Times New Roman"/>
              <a:ea typeface="Times New Roman"/>
            </a:endParaRPr>
          </a:p>
          <a:p>
            <a:pPr marL="0" indent="0" algn="justLow" rtl="1" fontAlgn="base">
              <a:lnSpc>
                <a:spcPct val="120000"/>
              </a:lnSpc>
              <a:spcAft>
                <a:spcPts val="600"/>
              </a:spcAft>
              <a:buNone/>
            </a:pPr>
            <a:r>
              <a:rPr lang="ar-KW" sz="2600" b="1" dirty="0" smtClean="0">
                <a:solidFill>
                  <a:schemeClr val="tx2">
                    <a:lumMod val="75000"/>
                  </a:schemeClr>
                </a:solidFill>
                <a:cs typeface="Simplified Arabic"/>
              </a:rPr>
              <a:t>إحالة ملفات الشكاوى إلى المجلس </a:t>
            </a:r>
            <a:r>
              <a:rPr lang="ar-KW" sz="2600" b="1" dirty="0">
                <a:solidFill>
                  <a:schemeClr val="tx2">
                    <a:lumMod val="75000"/>
                  </a:schemeClr>
                </a:solidFill>
                <a:cs typeface="Simplified Arabic"/>
              </a:rPr>
              <a:t>التأديبى في حال تبين للجنة ثبوت مخالفة المشكو بحقه لأحكام القانون رقم 7 لسنة 2010 بشأن </a:t>
            </a:r>
            <a:r>
              <a:rPr lang="ar-KW" sz="2600" b="1" dirty="0" smtClean="0">
                <a:solidFill>
                  <a:schemeClr val="tx2">
                    <a:lumMod val="75000"/>
                  </a:schemeClr>
                </a:solidFill>
                <a:cs typeface="Simplified Arabic"/>
              </a:rPr>
              <a:t>إنشاء هيئة </a:t>
            </a:r>
            <a:r>
              <a:rPr lang="ar-KW" sz="2600" b="1" dirty="0">
                <a:solidFill>
                  <a:schemeClr val="tx2">
                    <a:lumMod val="75000"/>
                  </a:schemeClr>
                </a:solidFill>
                <a:cs typeface="Simplified Arabic"/>
              </a:rPr>
              <a:t>أسواق المال ولائحته التنفيذية وكافة القرارات والتعليمات الصادره من </a:t>
            </a:r>
            <a:r>
              <a:rPr lang="ar-KW" sz="2600" b="1" dirty="0" smtClean="0">
                <a:solidFill>
                  <a:schemeClr val="tx2">
                    <a:lumMod val="75000"/>
                  </a:schemeClr>
                </a:solidFill>
                <a:cs typeface="Simplified Arabic"/>
              </a:rPr>
              <a:t>الهيئة .</a:t>
            </a:r>
            <a:endParaRPr lang="en-US" sz="2600" dirty="0" smtClean="0">
              <a:solidFill>
                <a:schemeClr val="tx2">
                  <a:lumMod val="75000"/>
                </a:schemeClr>
              </a:solidFill>
              <a:latin typeface="Times New Roman"/>
              <a:ea typeface="Times New Roman"/>
            </a:endParaRPr>
          </a:p>
          <a:p>
            <a:pPr lvl="0" algn="just" rtl="1" fontAlgn="base">
              <a:spcBef>
                <a:spcPct val="0"/>
              </a:spcBef>
              <a:spcAft>
                <a:spcPts val="600"/>
              </a:spcAft>
              <a:buFont typeface="Wingdings" pitchFamily="2" charset="2"/>
              <a:buChar char="§"/>
            </a:pPr>
            <a:endParaRPr lang="ar-KW" sz="2800" b="1" dirty="0" smtClean="0">
              <a:solidFill>
                <a:schemeClr val="tx2">
                  <a:lumMod val="75000"/>
                </a:schemeClr>
              </a:solidFill>
              <a:latin typeface="Calibri" pitchFamily="34" charset="0"/>
            </a:endParaRPr>
          </a:p>
          <a:p>
            <a:pPr lvl="0" algn="just" rtl="1" fontAlgn="base">
              <a:spcBef>
                <a:spcPct val="0"/>
              </a:spcBef>
              <a:spcAft>
                <a:spcPts val="600"/>
              </a:spcAft>
            </a:pPr>
            <a:endParaRPr lang="ar-KW" sz="2800" b="1" dirty="0" smtClean="0">
              <a:solidFill>
                <a:schemeClr val="tx2">
                  <a:lumMod val="75000"/>
                </a:schemeClr>
              </a:solidFill>
              <a:latin typeface="Calibri" pitchFamily="34" charset="0"/>
            </a:endParaRPr>
          </a:p>
          <a:p>
            <a:pPr lvl="0" algn="just" rtl="1" fontAlgn="base">
              <a:spcBef>
                <a:spcPct val="0"/>
              </a:spcBef>
              <a:spcAft>
                <a:spcPts val="600"/>
              </a:spcAft>
            </a:pPr>
            <a:endParaRPr lang="ar-KW" sz="2800" b="1" dirty="0">
              <a:solidFill>
                <a:schemeClr val="tx2">
                  <a:lumMod val="75000"/>
                </a:schemeClr>
              </a:solidFill>
              <a:latin typeface="Calibri" pitchFamily="34" charset="0"/>
            </a:endParaRPr>
          </a:p>
          <a:p>
            <a:pPr lvl="0" algn="just" rtl="1" fontAlgn="base">
              <a:spcBef>
                <a:spcPct val="0"/>
              </a:spcBef>
              <a:spcAft>
                <a:spcPts val="600"/>
              </a:spcAft>
            </a:pPr>
            <a:endParaRPr lang="ar-KW" sz="2800" b="1" dirty="0" smtClean="0">
              <a:solidFill>
                <a:schemeClr val="tx2">
                  <a:lumMod val="75000"/>
                </a:schemeClr>
              </a:solidFill>
              <a:latin typeface="Calibri" pitchFamily="34" charset="0"/>
            </a:endParaRPr>
          </a:p>
          <a:p>
            <a:pPr marL="0" lvl="0" indent="0" algn="just" rtl="1" fontAlgn="base">
              <a:spcBef>
                <a:spcPct val="0"/>
              </a:spcBef>
              <a:spcAft>
                <a:spcPts val="600"/>
              </a:spcAft>
              <a:buNone/>
            </a:pPr>
            <a:endParaRPr lang="ar-KW" sz="2800" b="1" dirty="0">
              <a:solidFill>
                <a:schemeClr val="tx2">
                  <a:lumMod val="75000"/>
                </a:schemeClr>
              </a:solidFill>
              <a:latin typeface="Calibri" pitchFamily="34" charset="0"/>
            </a:endParaRPr>
          </a:p>
        </p:txBody>
      </p:sp>
      <p:sp>
        <p:nvSpPr>
          <p:cNvPr id="4" name="Slide Number Placeholder 3"/>
          <p:cNvSpPr>
            <a:spLocks noGrp="1"/>
          </p:cNvSpPr>
          <p:nvPr>
            <p:ph type="sldNum" sz="quarter" idx="12"/>
          </p:nvPr>
        </p:nvSpPr>
        <p:spPr/>
        <p:txBody>
          <a:bodyPr/>
          <a:lstStyle/>
          <a:p>
            <a:fld id="{2E51A151-84BD-4E71-B744-C440629F458B}" type="slidenum">
              <a:rPr lang="en-US" smtClean="0">
                <a:solidFill>
                  <a:schemeClr val="tx2">
                    <a:lumMod val="75000"/>
                  </a:schemeClr>
                </a:solidFill>
              </a:rPr>
              <a:pPr/>
              <a:t>14</a:t>
            </a:fld>
            <a:endParaRPr lang="en-US" dirty="0">
              <a:solidFill>
                <a:schemeClr val="tx2">
                  <a:lumMod val="75000"/>
                </a:schemeClr>
              </a:solidFill>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32656"/>
            <a:ext cx="3170956" cy="914400"/>
          </a:xfrm>
          <a:prstGeom prst="rect">
            <a:avLst/>
          </a:prstGeom>
        </p:spPr>
      </p:pic>
      <p:pic>
        <p:nvPicPr>
          <p:cNvPr id="8"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TextBox 4"/>
          <p:cNvSpPr txBox="1"/>
          <p:nvPr/>
        </p:nvSpPr>
        <p:spPr>
          <a:xfrm>
            <a:off x="3917404" y="497468"/>
            <a:ext cx="4610472" cy="584775"/>
          </a:xfrm>
          <a:prstGeom prst="rect">
            <a:avLst/>
          </a:prstGeom>
          <a:noFill/>
        </p:spPr>
        <p:txBody>
          <a:bodyPr wrap="square" rtlCol="0">
            <a:spAutoFit/>
          </a:bodyPr>
          <a:lstStyle/>
          <a:p>
            <a:pPr algn="r"/>
            <a:r>
              <a:rPr lang="ar-KW" sz="3200" b="1" dirty="0" smtClean="0">
                <a:solidFill>
                  <a:schemeClr val="tx2">
                    <a:lumMod val="75000"/>
                  </a:schemeClr>
                </a:solidFill>
              </a:rPr>
              <a:t>علاقة اللجنة بالهيئة :</a:t>
            </a:r>
            <a:endParaRPr lang="ar-KW" sz="3200" b="1" dirty="0">
              <a:solidFill>
                <a:schemeClr val="tx2">
                  <a:lumMod val="75000"/>
                </a:schemeClr>
              </a:solidFill>
            </a:endParaRPr>
          </a:p>
        </p:txBody>
      </p:sp>
      <p:cxnSp>
        <p:nvCxnSpPr>
          <p:cNvPr id="10" name="Straight Connector 9"/>
          <p:cNvCxnSpPr/>
          <p:nvPr/>
        </p:nvCxnSpPr>
        <p:spPr>
          <a:xfrm>
            <a:off x="3635896" y="1196752"/>
            <a:ext cx="4824536"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6646928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63888" y="692696"/>
            <a:ext cx="5167476" cy="706090"/>
          </a:xfrm>
        </p:spPr>
        <p:txBody>
          <a:bodyPr>
            <a:normAutofit/>
          </a:bodyPr>
          <a:lstStyle/>
          <a:p>
            <a:pPr algn="r" rtl="1"/>
            <a:r>
              <a:rPr lang="en-US" sz="3200" b="1" dirty="0" smtClean="0">
                <a:solidFill>
                  <a:schemeClr val="tx2">
                    <a:lumMod val="75000"/>
                  </a:schemeClr>
                </a:solidFill>
              </a:rPr>
              <a:t> </a:t>
            </a:r>
            <a:endParaRPr lang="en-US" dirty="0">
              <a:solidFill>
                <a:schemeClr val="tx2">
                  <a:lumMod val="75000"/>
                </a:schemeClr>
              </a:solidFill>
            </a:endParaRPr>
          </a:p>
        </p:txBody>
      </p:sp>
      <p:sp>
        <p:nvSpPr>
          <p:cNvPr id="3" name="Content Placeholder 2"/>
          <p:cNvSpPr>
            <a:spLocks noGrp="1"/>
          </p:cNvSpPr>
          <p:nvPr>
            <p:ph idx="1"/>
          </p:nvPr>
        </p:nvSpPr>
        <p:spPr>
          <a:xfrm>
            <a:off x="395536" y="1556792"/>
            <a:ext cx="8424936" cy="4569371"/>
          </a:xfrm>
        </p:spPr>
        <p:txBody>
          <a:bodyPr>
            <a:normAutofit/>
          </a:bodyPr>
          <a:lstStyle/>
          <a:p>
            <a:pPr marL="0" lvl="0" indent="0" algn="just" rtl="1" fontAlgn="base">
              <a:lnSpc>
                <a:spcPct val="120000"/>
              </a:lnSpc>
              <a:spcAft>
                <a:spcPts val="600"/>
              </a:spcAft>
              <a:buNone/>
            </a:pPr>
            <a:r>
              <a:rPr lang="ar-KW" sz="2600" b="1" dirty="0" smtClean="0">
                <a:solidFill>
                  <a:schemeClr val="tx2">
                    <a:lumMod val="75000"/>
                  </a:schemeClr>
                </a:solidFill>
                <a:latin typeface="Times New Roman"/>
                <a:cs typeface="Simplified Arabic"/>
              </a:rPr>
              <a:t>علاقة </a:t>
            </a:r>
            <a:r>
              <a:rPr lang="ar-KW" sz="2600" b="1" dirty="0">
                <a:solidFill>
                  <a:schemeClr val="tx2">
                    <a:lumMod val="75000"/>
                  </a:schemeClr>
                </a:solidFill>
                <a:latin typeface="Times New Roman"/>
                <a:cs typeface="Simplified Arabic"/>
              </a:rPr>
              <a:t>اللجنة </a:t>
            </a:r>
            <a:r>
              <a:rPr lang="ar-KW" sz="2600" b="1" dirty="0" smtClean="0">
                <a:solidFill>
                  <a:schemeClr val="tx2">
                    <a:lumMod val="75000"/>
                  </a:schemeClr>
                </a:solidFill>
                <a:latin typeface="Times New Roman"/>
                <a:cs typeface="Simplified Arabic"/>
              </a:rPr>
              <a:t>بإدارات هيئة </a:t>
            </a:r>
            <a:r>
              <a:rPr lang="ar-KW" sz="2600" b="1" dirty="0">
                <a:solidFill>
                  <a:schemeClr val="tx2">
                    <a:lumMod val="75000"/>
                  </a:schemeClr>
                </a:solidFill>
                <a:latin typeface="Times New Roman"/>
                <a:cs typeface="Simplified Arabic"/>
              </a:rPr>
              <a:t>أسواق </a:t>
            </a:r>
            <a:r>
              <a:rPr lang="ar-KW" sz="2600" b="1" dirty="0" smtClean="0">
                <a:solidFill>
                  <a:schemeClr val="tx2">
                    <a:lumMod val="75000"/>
                  </a:schemeClr>
                </a:solidFill>
                <a:latin typeface="Times New Roman"/>
                <a:cs typeface="Simplified Arabic"/>
              </a:rPr>
              <a:t>المال :</a:t>
            </a:r>
          </a:p>
          <a:p>
            <a:pPr marL="0" lvl="0" indent="0" algn="justLow" rtl="1" fontAlgn="base">
              <a:lnSpc>
                <a:spcPct val="120000"/>
              </a:lnSpc>
              <a:spcAft>
                <a:spcPts val="600"/>
              </a:spcAft>
              <a:buNone/>
            </a:pPr>
            <a:r>
              <a:rPr lang="ar-KW" sz="2600" b="1" dirty="0" smtClean="0">
                <a:solidFill>
                  <a:schemeClr val="tx2">
                    <a:lumMod val="75000"/>
                  </a:schemeClr>
                </a:solidFill>
                <a:latin typeface="Simplified Arabic" pitchFamily="18" charset="-78"/>
                <a:cs typeface="Simplified Arabic" pitchFamily="18" charset="-78"/>
              </a:rPr>
              <a:t>إن </a:t>
            </a:r>
            <a:r>
              <a:rPr lang="ar-KW" sz="2600" b="1" dirty="0" err="1" smtClean="0">
                <a:solidFill>
                  <a:schemeClr val="tx2">
                    <a:lumMod val="75000"/>
                  </a:schemeClr>
                </a:solidFill>
                <a:latin typeface="Simplified Arabic" pitchFamily="18" charset="-78"/>
                <a:cs typeface="Simplified Arabic" pitchFamily="18" charset="-78"/>
              </a:rPr>
              <a:t>طبيعه</a:t>
            </a:r>
            <a:r>
              <a:rPr lang="ar-KW" sz="2600" b="1" dirty="0" smtClean="0">
                <a:solidFill>
                  <a:schemeClr val="tx2">
                    <a:lumMod val="75000"/>
                  </a:schemeClr>
                </a:solidFill>
                <a:latin typeface="Simplified Arabic" pitchFamily="18" charset="-78"/>
                <a:cs typeface="Simplified Arabic" pitchFamily="18" charset="-78"/>
              </a:rPr>
              <a:t> عمل </a:t>
            </a:r>
            <a:r>
              <a:rPr lang="ar-KW" sz="2600" b="1" dirty="0" err="1" smtClean="0">
                <a:solidFill>
                  <a:schemeClr val="tx2">
                    <a:lumMod val="75000"/>
                  </a:schemeClr>
                </a:solidFill>
                <a:latin typeface="Simplified Arabic" pitchFamily="18" charset="-78"/>
                <a:cs typeface="Simplified Arabic" pitchFamily="18" charset="-78"/>
              </a:rPr>
              <a:t>اللجنه</a:t>
            </a:r>
            <a:r>
              <a:rPr lang="ar-KW" sz="2600" b="1" dirty="0" smtClean="0">
                <a:solidFill>
                  <a:schemeClr val="tx2">
                    <a:lumMod val="75000"/>
                  </a:schemeClr>
                </a:solidFill>
                <a:latin typeface="Simplified Arabic" pitchFamily="18" charset="-78"/>
                <a:cs typeface="Simplified Arabic" pitchFamily="18" charset="-78"/>
              </a:rPr>
              <a:t> يؤكد علاقه تعاون مهني وثيقة مع الادارات </a:t>
            </a:r>
            <a:r>
              <a:rPr lang="ar-KW" sz="2600" b="1" dirty="0" err="1" smtClean="0">
                <a:solidFill>
                  <a:schemeClr val="tx2">
                    <a:lumMod val="75000"/>
                  </a:schemeClr>
                </a:solidFill>
                <a:latin typeface="Simplified Arabic" pitchFamily="18" charset="-78"/>
                <a:cs typeface="Simplified Arabic" pitchFamily="18" charset="-78"/>
              </a:rPr>
              <a:t>المعنيه</a:t>
            </a:r>
            <a:r>
              <a:rPr lang="ar-KW" sz="2600" b="1" dirty="0" smtClean="0">
                <a:solidFill>
                  <a:schemeClr val="tx2">
                    <a:lumMod val="75000"/>
                  </a:schemeClr>
                </a:solidFill>
                <a:latin typeface="Simplified Arabic" pitchFamily="18" charset="-78"/>
                <a:cs typeface="Simplified Arabic" pitchFamily="18" charset="-78"/>
              </a:rPr>
              <a:t> في هيئه أسواق المال سواء عند البحث في طبيعة الشكوى </a:t>
            </a:r>
            <a:r>
              <a:rPr lang="ar-KW" sz="2600" b="1" dirty="0" err="1" smtClean="0">
                <a:solidFill>
                  <a:schemeClr val="tx2">
                    <a:lumMod val="75000"/>
                  </a:schemeClr>
                </a:solidFill>
                <a:latin typeface="Simplified Arabic" pitchFamily="18" charset="-78"/>
                <a:cs typeface="Simplified Arabic" pitchFamily="18" charset="-78"/>
              </a:rPr>
              <a:t>المقدمه</a:t>
            </a:r>
            <a:r>
              <a:rPr lang="ar-KW" sz="2600" b="1" dirty="0" smtClean="0">
                <a:solidFill>
                  <a:schemeClr val="tx2">
                    <a:lumMod val="75000"/>
                  </a:schemeClr>
                </a:solidFill>
                <a:latin typeface="Simplified Arabic" pitchFamily="18" charset="-78"/>
                <a:cs typeface="Simplified Arabic" pitchFamily="18" charset="-78"/>
              </a:rPr>
              <a:t> أو البحث في ظروف تطبيق القرار المتظلم منه.</a:t>
            </a:r>
            <a:endParaRPr lang="en-US" sz="2400" dirty="0">
              <a:solidFill>
                <a:schemeClr val="tx2">
                  <a:lumMod val="75000"/>
                </a:schemeClr>
              </a:solidFill>
              <a:latin typeface="Times New Roman"/>
              <a:ea typeface="Times New Roman"/>
            </a:endParaRPr>
          </a:p>
          <a:p>
            <a:pPr marL="0" indent="0" algn="just" rtl="1" fontAlgn="base">
              <a:lnSpc>
                <a:spcPct val="120000"/>
              </a:lnSpc>
              <a:spcAft>
                <a:spcPts val="600"/>
              </a:spcAft>
              <a:buNone/>
            </a:pPr>
            <a:endParaRPr lang="en-US" sz="2400" dirty="0" smtClean="0">
              <a:solidFill>
                <a:schemeClr val="tx2">
                  <a:lumMod val="75000"/>
                </a:schemeClr>
              </a:solidFill>
              <a:latin typeface="Times New Roman"/>
              <a:ea typeface="Times New Roman"/>
            </a:endParaRPr>
          </a:p>
          <a:p>
            <a:pPr lvl="0" algn="just" rtl="1" fontAlgn="base">
              <a:spcBef>
                <a:spcPct val="0"/>
              </a:spcBef>
              <a:spcAft>
                <a:spcPts val="600"/>
              </a:spcAft>
              <a:buFont typeface="Wingdings" pitchFamily="2" charset="2"/>
              <a:buChar char="§"/>
            </a:pPr>
            <a:endParaRPr lang="ar-KW" sz="2800" b="1" dirty="0" smtClean="0">
              <a:solidFill>
                <a:schemeClr val="tx2">
                  <a:lumMod val="75000"/>
                </a:schemeClr>
              </a:solidFill>
              <a:latin typeface="Calibri" pitchFamily="34" charset="0"/>
            </a:endParaRPr>
          </a:p>
          <a:p>
            <a:pPr lvl="0" algn="just" rtl="1" fontAlgn="base">
              <a:spcBef>
                <a:spcPct val="0"/>
              </a:spcBef>
              <a:spcAft>
                <a:spcPts val="600"/>
              </a:spcAft>
            </a:pPr>
            <a:endParaRPr lang="ar-KW" sz="2800" b="1" dirty="0" smtClean="0">
              <a:solidFill>
                <a:schemeClr val="tx2">
                  <a:lumMod val="75000"/>
                </a:schemeClr>
              </a:solidFill>
              <a:latin typeface="Calibri" pitchFamily="34" charset="0"/>
            </a:endParaRPr>
          </a:p>
          <a:p>
            <a:pPr lvl="0" algn="just" rtl="1" fontAlgn="base">
              <a:spcBef>
                <a:spcPct val="0"/>
              </a:spcBef>
              <a:spcAft>
                <a:spcPts val="600"/>
              </a:spcAft>
            </a:pPr>
            <a:endParaRPr lang="ar-KW" sz="2800" b="1" dirty="0">
              <a:solidFill>
                <a:schemeClr val="tx2">
                  <a:lumMod val="75000"/>
                </a:schemeClr>
              </a:solidFill>
              <a:latin typeface="Calibri" pitchFamily="34" charset="0"/>
            </a:endParaRPr>
          </a:p>
          <a:p>
            <a:pPr lvl="0" algn="just" rtl="1" fontAlgn="base">
              <a:spcBef>
                <a:spcPct val="0"/>
              </a:spcBef>
              <a:spcAft>
                <a:spcPts val="600"/>
              </a:spcAft>
            </a:pPr>
            <a:endParaRPr lang="ar-KW" sz="2800" b="1" dirty="0" smtClean="0">
              <a:solidFill>
                <a:schemeClr val="tx2">
                  <a:lumMod val="75000"/>
                </a:schemeClr>
              </a:solidFill>
              <a:latin typeface="Calibri" pitchFamily="34" charset="0"/>
            </a:endParaRPr>
          </a:p>
          <a:p>
            <a:pPr marL="0" lvl="0" indent="0" algn="just" rtl="1" fontAlgn="base">
              <a:spcBef>
                <a:spcPct val="0"/>
              </a:spcBef>
              <a:spcAft>
                <a:spcPts val="600"/>
              </a:spcAft>
              <a:buNone/>
            </a:pPr>
            <a:endParaRPr lang="ar-KW" sz="2800" b="1" dirty="0">
              <a:solidFill>
                <a:schemeClr val="tx2">
                  <a:lumMod val="75000"/>
                </a:schemeClr>
              </a:solidFill>
              <a:latin typeface="Calibri" pitchFamily="34" charset="0"/>
            </a:endParaRPr>
          </a:p>
        </p:txBody>
      </p:sp>
      <p:sp>
        <p:nvSpPr>
          <p:cNvPr id="4" name="Slide Number Placeholder 3"/>
          <p:cNvSpPr>
            <a:spLocks noGrp="1"/>
          </p:cNvSpPr>
          <p:nvPr>
            <p:ph type="sldNum" sz="quarter" idx="12"/>
          </p:nvPr>
        </p:nvSpPr>
        <p:spPr/>
        <p:txBody>
          <a:bodyPr/>
          <a:lstStyle/>
          <a:p>
            <a:fld id="{2E51A151-84BD-4E71-B744-C440629F458B}" type="slidenum">
              <a:rPr lang="en-US" smtClean="0">
                <a:solidFill>
                  <a:schemeClr val="tx2">
                    <a:lumMod val="75000"/>
                  </a:schemeClr>
                </a:solidFill>
              </a:rPr>
              <a:pPr/>
              <a:t>15</a:t>
            </a:fld>
            <a:endParaRPr lang="en-US" dirty="0">
              <a:solidFill>
                <a:schemeClr val="tx2">
                  <a:lumMod val="75000"/>
                </a:schemeClr>
              </a:solidFill>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32656"/>
            <a:ext cx="3170956" cy="914400"/>
          </a:xfrm>
          <a:prstGeom prst="rect">
            <a:avLst/>
          </a:prstGeom>
        </p:spPr>
      </p:pic>
      <p:pic>
        <p:nvPicPr>
          <p:cNvPr id="8"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TextBox 4"/>
          <p:cNvSpPr txBox="1"/>
          <p:nvPr/>
        </p:nvSpPr>
        <p:spPr>
          <a:xfrm>
            <a:off x="3917404" y="497468"/>
            <a:ext cx="4610472" cy="584775"/>
          </a:xfrm>
          <a:prstGeom prst="rect">
            <a:avLst/>
          </a:prstGeom>
          <a:noFill/>
        </p:spPr>
        <p:txBody>
          <a:bodyPr wrap="square" rtlCol="0">
            <a:spAutoFit/>
          </a:bodyPr>
          <a:lstStyle/>
          <a:p>
            <a:pPr algn="r"/>
            <a:r>
              <a:rPr lang="ar-KW" sz="3200" b="1" dirty="0" smtClean="0">
                <a:solidFill>
                  <a:schemeClr val="tx2">
                    <a:lumMod val="75000"/>
                  </a:schemeClr>
                </a:solidFill>
              </a:rPr>
              <a:t>علاقة اللجنة بالهيئة :</a:t>
            </a:r>
            <a:endParaRPr lang="ar-KW" sz="3200" b="1" dirty="0">
              <a:solidFill>
                <a:schemeClr val="tx2">
                  <a:lumMod val="75000"/>
                </a:schemeClr>
              </a:solidFill>
            </a:endParaRPr>
          </a:p>
        </p:txBody>
      </p:sp>
      <p:cxnSp>
        <p:nvCxnSpPr>
          <p:cNvPr id="10" name="Straight Connector 9"/>
          <p:cNvCxnSpPr/>
          <p:nvPr/>
        </p:nvCxnSpPr>
        <p:spPr>
          <a:xfrm>
            <a:off x="3635896" y="1196752"/>
            <a:ext cx="4824536"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6646928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11469" y="2297943"/>
            <a:ext cx="7772400" cy="2262113"/>
          </a:xfrm>
        </p:spPr>
        <p:txBody>
          <a:bodyPr>
            <a:normAutofit/>
          </a:bodyPr>
          <a:lstStyle/>
          <a:p>
            <a:pPr rtl="1"/>
            <a:r>
              <a:rPr lang="ar-KW" sz="6200" b="1" dirty="0" smtClean="0">
                <a:solidFill>
                  <a:schemeClr val="tx2">
                    <a:lumMod val="75000"/>
                  </a:schemeClr>
                </a:solidFill>
                <a:cs typeface="+mn-cs"/>
              </a:rPr>
              <a:t>مع أطيب التمنيات،،،</a:t>
            </a:r>
            <a:endParaRPr lang="en-GB" sz="6200" dirty="0">
              <a:solidFill>
                <a:schemeClr val="tx2">
                  <a:lumMod val="75000"/>
                </a:schemeClr>
              </a:solidFill>
            </a:endParaRPr>
          </a:p>
        </p:txBody>
      </p:sp>
      <p:pic>
        <p:nvPicPr>
          <p:cNvPr id="6" name="Picture 5" descr="Picture 3.png"/>
          <p:cNvPicPr>
            <a:picLocks noChangeAspect="1"/>
          </p:cNvPicPr>
          <p:nvPr/>
        </p:nvPicPr>
        <p:blipFill rotWithShape="1">
          <a:blip r:embed="rId3" cstate="print"/>
          <a:srcRect r="75690"/>
          <a:stretch/>
        </p:blipFill>
        <p:spPr>
          <a:xfrm>
            <a:off x="1" y="0"/>
            <a:ext cx="2222937" cy="6858000"/>
          </a:xfrm>
          <a:prstGeom prst="rect">
            <a:avLst/>
          </a:prstGeom>
          <a:ln w="28575">
            <a:noFill/>
          </a:ln>
        </p:spPr>
      </p:pic>
      <p:sp>
        <p:nvSpPr>
          <p:cNvPr id="3" name="TextBox 2"/>
          <p:cNvSpPr txBox="1"/>
          <p:nvPr/>
        </p:nvSpPr>
        <p:spPr>
          <a:xfrm>
            <a:off x="3491880" y="1124744"/>
            <a:ext cx="5040560" cy="1569660"/>
          </a:xfrm>
          <a:prstGeom prst="rect">
            <a:avLst/>
          </a:prstGeom>
          <a:noFill/>
        </p:spPr>
        <p:txBody>
          <a:bodyPr wrap="square" rtlCol="0">
            <a:spAutoFit/>
          </a:bodyPr>
          <a:lstStyle/>
          <a:p>
            <a:pPr algn="r"/>
            <a:endParaRPr lang="ar-KW" sz="4800" b="1" u="sng" dirty="0" smtClean="0">
              <a:solidFill>
                <a:schemeClr val="tx2">
                  <a:lumMod val="75000"/>
                </a:schemeClr>
              </a:solidFill>
            </a:endParaRPr>
          </a:p>
          <a:p>
            <a:pPr marL="685800" indent="-685800" algn="r" rtl="1">
              <a:buFont typeface="Wingdings" pitchFamily="2" charset="2"/>
              <a:buChar char="ü"/>
            </a:pPr>
            <a:endParaRPr lang="en-US" sz="4800" dirty="0">
              <a:solidFill>
                <a:schemeClr val="tx2">
                  <a:lumMod val="75000"/>
                </a:schemeClr>
              </a:solidFill>
            </a:endParaRPr>
          </a:p>
        </p:txBody>
      </p:sp>
    </p:spTree>
    <p:extLst>
      <p:ext uri="{BB962C8B-B14F-4D97-AF65-F5344CB8AC3E}">
        <p14:creationId xmlns:p14="http://schemas.microsoft.com/office/powerpoint/2010/main" val="84738668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4" y="274638"/>
            <a:ext cx="5876925" cy="706090"/>
          </a:xfrm>
        </p:spPr>
        <p:txBody>
          <a:bodyPr>
            <a:normAutofit/>
          </a:bodyPr>
          <a:lstStyle/>
          <a:p>
            <a:pPr algn="r" rtl="1"/>
            <a:r>
              <a:rPr lang="ar-KW" sz="3200" b="1" dirty="0" smtClean="0">
                <a:solidFill>
                  <a:schemeClr val="tx2">
                    <a:lumMod val="75000"/>
                  </a:schemeClr>
                </a:solidFill>
              </a:rPr>
              <a:t>مقدمــــــــة</a:t>
            </a:r>
            <a:endParaRPr lang="en-US" dirty="0">
              <a:solidFill>
                <a:schemeClr val="tx2">
                  <a:lumMod val="75000"/>
                </a:schemeClr>
              </a:solidFill>
            </a:endParaRPr>
          </a:p>
        </p:txBody>
      </p:sp>
      <p:sp>
        <p:nvSpPr>
          <p:cNvPr id="3" name="Content Placeholder 2"/>
          <p:cNvSpPr>
            <a:spLocks noGrp="1"/>
          </p:cNvSpPr>
          <p:nvPr>
            <p:ph idx="1"/>
          </p:nvPr>
        </p:nvSpPr>
        <p:spPr>
          <a:xfrm>
            <a:off x="395536" y="1247056"/>
            <a:ext cx="8424936" cy="4879107"/>
          </a:xfrm>
        </p:spPr>
        <p:txBody>
          <a:bodyPr>
            <a:normAutofit/>
          </a:bodyPr>
          <a:lstStyle/>
          <a:p>
            <a:pPr marL="0" lvl="0" indent="0" algn="just" rtl="1" fontAlgn="base">
              <a:lnSpc>
                <a:spcPct val="120000"/>
              </a:lnSpc>
              <a:spcBef>
                <a:spcPct val="0"/>
              </a:spcBef>
              <a:spcAft>
                <a:spcPts val="600"/>
              </a:spcAft>
              <a:buNone/>
            </a:pPr>
            <a:endParaRPr lang="ar-KW" sz="3000" b="1" dirty="0" smtClean="0">
              <a:solidFill>
                <a:srgbClr val="0070C0"/>
              </a:solidFill>
              <a:latin typeface="Simplified Arabic" pitchFamily="18" charset="-78"/>
              <a:cs typeface="Simplified Arabic" pitchFamily="18" charset="-78"/>
            </a:endParaRPr>
          </a:p>
          <a:p>
            <a:pPr marL="0" lvl="0" indent="0" algn="justLow" rtl="1" fontAlgn="base">
              <a:lnSpc>
                <a:spcPct val="120000"/>
              </a:lnSpc>
              <a:spcBef>
                <a:spcPct val="0"/>
              </a:spcBef>
              <a:spcAft>
                <a:spcPts val="600"/>
              </a:spcAft>
              <a:buNone/>
            </a:pPr>
            <a:r>
              <a:rPr lang="ar-KW" sz="3000" b="1" dirty="0" smtClean="0">
                <a:solidFill>
                  <a:schemeClr val="tx2">
                    <a:lumMod val="75000"/>
                  </a:schemeClr>
                </a:solidFill>
                <a:latin typeface="Simplified Arabic" pitchFamily="18" charset="-78"/>
                <a:cs typeface="Simplified Arabic" pitchFamily="18" charset="-78"/>
              </a:rPr>
              <a:t>تعقد هيئة أسواق المال هذه الورشة بغرض توعية الأفراد والأشخاص </a:t>
            </a:r>
            <a:r>
              <a:rPr lang="ar-KW" sz="3000" b="1" dirty="0">
                <a:solidFill>
                  <a:schemeClr val="tx2">
                    <a:lumMod val="75000"/>
                  </a:schemeClr>
                </a:solidFill>
                <a:latin typeface="Simplified Arabic" pitchFamily="18" charset="-78"/>
                <a:cs typeface="Simplified Arabic" pitchFamily="18" charset="-78"/>
              </a:rPr>
              <a:t>المرخص لهم والمعنيين </a:t>
            </a:r>
            <a:r>
              <a:rPr lang="ar-KW" sz="3000" b="1" dirty="0" smtClean="0">
                <a:solidFill>
                  <a:schemeClr val="tx2">
                    <a:lumMod val="75000"/>
                  </a:schemeClr>
                </a:solidFill>
                <a:latin typeface="Simplified Arabic" pitchFamily="18" charset="-78"/>
                <a:cs typeface="Simplified Arabic" pitchFamily="18" charset="-78"/>
              </a:rPr>
              <a:t>بأحكام القانون رقم 7 لسنة 2010 بشأن إنشاء هيئة أسواق المال وتنظيم نشاط الأوراق المالية, وبيان دور لجنة الشكاوى والتظلمات في تحقيق الأهداف التي أنشأت من أجلها هيئة أسواق المال, وذلك من خلال التعريف بإجراءات تقديم الشكاوى والتظلمات الى الهيئة بإعتبارها الجهة الرقابية المعنية بضمان الالتزام بالقوانين واللوائح ذات العلاقة بنشاط الأوراق المالية.</a:t>
            </a:r>
            <a:endParaRPr lang="ar-KW" sz="3000" b="1" dirty="0">
              <a:solidFill>
                <a:schemeClr val="tx2">
                  <a:lumMod val="75000"/>
                </a:schemeClr>
              </a:solidFill>
              <a:latin typeface="Simplified Arabic" pitchFamily="18" charset="-78"/>
              <a:cs typeface="Simplified Arabic" pitchFamily="18" charset="-78"/>
            </a:endParaRPr>
          </a:p>
          <a:p>
            <a:pPr marL="0" lvl="0" indent="0" algn="just" rtl="1" fontAlgn="base">
              <a:spcBef>
                <a:spcPct val="0"/>
              </a:spcBef>
              <a:spcAft>
                <a:spcPts val="600"/>
              </a:spcAft>
              <a:buNone/>
            </a:pPr>
            <a:endParaRPr lang="ar-KW" sz="2800" dirty="0" smtClean="0">
              <a:solidFill>
                <a:schemeClr val="accent1">
                  <a:lumMod val="75000"/>
                </a:schemeClr>
              </a:solidFill>
              <a:latin typeface="Calibri" pitchFamily="34" charset="0"/>
            </a:endParaRPr>
          </a:p>
          <a:p>
            <a:pPr marL="0" lvl="0" indent="0" algn="just" rtl="1" fontAlgn="base">
              <a:spcBef>
                <a:spcPct val="0"/>
              </a:spcBef>
              <a:spcAft>
                <a:spcPts val="600"/>
              </a:spcAft>
              <a:buNone/>
            </a:pPr>
            <a:endParaRPr lang="ar-KW" sz="2800" dirty="0">
              <a:solidFill>
                <a:schemeClr val="accent1">
                  <a:lumMod val="75000"/>
                </a:schemeClr>
              </a:solidFill>
              <a:latin typeface="Calibri" pitchFamily="34" charset="0"/>
            </a:endParaRPr>
          </a:p>
        </p:txBody>
      </p:sp>
      <p:sp>
        <p:nvSpPr>
          <p:cNvPr id="4" name="Slide Number Placeholder 3"/>
          <p:cNvSpPr>
            <a:spLocks noGrp="1"/>
          </p:cNvSpPr>
          <p:nvPr>
            <p:ph type="sldNum" sz="quarter" idx="12"/>
          </p:nvPr>
        </p:nvSpPr>
        <p:spPr/>
        <p:txBody>
          <a:bodyPr/>
          <a:lstStyle/>
          <a:p>
            <a:fld id="{2E51A151-84BD-4E71-B744-C440629F458B}" type="slidenum">
              <a:rPr lang="en-US" smtClean="0">
                <a:solidFill>
                  <a:schemeClr val="accent1">
                    <a:lumMod val="75000"/>
                  </a:schemeClr>
                </a:solidFill>
              </a:rPr>
              <a:pPr/>
              <a:t>2</a:t>
            </a:fld>
            <a:endParaRPr lang="en-US" dirty="0">
              <a:solidFill>
                <a:schemeClr val="accent1">
                  <a:lumMod val="75000"/>
                </a:schemeClr>
              </a:solidFill>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32656"/>
            <a:ext cx="3170956" cy="914400"/>
          </a:xfrm>
          <a:prstGeom prst="rect">
            <a:avLst/>
          </a:prstGeom>
        </p:spPr>
      </p:pic>
      <p:pic>
        <p:nvPicPr>
          <p:cNvPr id="8"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2" name="Straight Connector 11"/>
          <p:cNvCxnSpPr/>
          <p:nvPr/>
        </p:nvCxnSpPr>
        <p:spPr>
          <a:xfrm>
            <a:off x="3704356" y="1121728"/>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7641313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63888" y="692696"/>
            <a:ext cx="5167476" cy="706090"/>
          </a:xfrm>
        </p:spPr>
        <p:txBody>
          <a:bodyPr>
            <a:normAutofit/>
          </a:bodyPr>
          <a:lstStyle/>
          <a:p>
            <a:pPr algn="r" rtl="1"/>
            <a:r>
              <a:rPr lang="en-US" sz="3200" b="1" dirty="0" smtClean="0">
                <a:solidFill>
                  <a:schemeClr val="tx2">
                    <a:lumMod val="75000"/>
                  </a:schemeClr>
                </a:solidFill>
              </a:rPr>
              <a:t> </a:t>
            </a:r>
            <a:endParaRPr lang="en-US" dirty="0">
              <a:solidFill>
                <a:schemeClr val="tx2">
                  <a:lumMod val="75000"/>
                </a:schemeClr>
              </a:solidFill>
            </a:endParaRPr>
          </a:p>
        </p:txBody>
      </p:sp>
      <p:sp>
        <p:nvSpPr>
          <p:cNvPr id="3" name="Content Placeholder 2"/>
          <p:cNvSpPr>
            <a:spLocks noGrp="1"/>
          </p:cNvSpPr>
          <p:nvPr>
            <p:ph idx="1"/>
          </p:nvPr>
        </p:nvSpPr>
        <p:spPr>
          <a:xfrm>
            <a:off x="395536" y="1556792"/>
            <a:ext cx="8424936" cy="4569371"/>
          </a:xfrm>
        </p:spPr>
        <p:txBody>
          <a:bodyPr>
            <a:normAutofit lnSpcReduction="10000"/>
          </a:bodyPr>
          <a:lstStyle/>
          <a:p>
            <a:pPr marL="0" lvl="0" indent="0" algn="justLow" rtl="1">
              <a:buNone/>
            </a:pPr>
            <a:r>
              <a:rPr lang="ar-KW" sz="2600" b="1" dirty="0" smtClean="0">
                <a:solidFill>
                  <a:srgbClr val="1F497D">
                    <a:lumMod val="75000"/>
                  </a:srgbClr>
                </a:solidFill>
                <a:latin typeface="Simplified Arabic" pitchFamily="18" charset="-78"/>
                <a:ea typeface="Times New Roman"/>
                <a:cs typeface="Simplified Arabic" pitchFamily="18" charset="-78"/>
              </a:rPr>
              <a:t>المادة (15) من </a:t>
            </a:r>
            <a:r>
              <a:rPr lang="ar-KW" sz="2600" b="1" dirty="0">
                <a:solidFill>
                  <a:srgbClr val="1F497D">
                    <a:lumMod val="75000"/>
                  </a:srgbClr>
                </a:solidFill>
                <a:latin typeface="Simplified Arabic" pitchFamily="18" charset="-78"/>
                <a:ea typeface="Times New Roman"/>
                <a:cs typeface="Simplified Arabic" pitchFamily="18" charset="-78"/>
              </a:rPr>
              <a:t>القانون رقم 7 لسنة </a:t>
            </a:r>
            <a:r>
              <a:rPr lang="ar-KW" sz="2600" b="1" dirty="0" smtClean="0">
                <a:solidFill>
                  <a:srgbClr val="1F497D">
                    <a:lumMod val="75000"/>
                  </a:srgbClr>
                </a:solidFill>
                <a:latin typeface="Simplified Arabic" pitchFamily="18" charset="-78"/>
                <a:ea typeface="Times New Roman"/>
                <a:cs typeface="Simplified Arabic" pitchFamily="18" charset="-78"/>
              </a:rPr>
              <a:t>2010:</a:t>
            </a:r>
          </a:p>
          <a:p>
            <a:pPr marL="0" lvl="0" indent="0" algn="justLow" rtl="1">
              <a:buNone/>
            </a:pPr>
            <a:r>
              <a:rPr lang="ar-KW" sz="2600" b="1" dirty="0" smtClean="0">
                <a:solidFill>
                  <a:srgbClr val="1F497D">
                    <a:lumMod val="75000"/>
                  </a:srgbClr>
                </a:solidFill>
                <a:latin typeface="Simplified Arabic" pitchFamily="18" charset="-78"/>
                <a:ea typeface="Times New Roman"/>
                <a:cs typeface="Simplified Arabic" pitchFamily="18" charset="-78"/>
              </a:rPr>
              <a:t>تنظم </a:t>
            </a:r>
            <a:r>
              <a:rPr lang="ar-KW" sz="2600" b="1" dirty="0">
                <a:solidFill>
                  <a:srgbClr val="1F497D">
                    <a:lumMod val="75000"/>
                  </a:srgbClr>
                </a:solidFill>
                <a:latin typeface="Simplified Arabic" pitchFamily="18" charset="-78"/>
                <a:ea typeface="Times New Roman"/>
                <a:cs typeface="Simplified Arabic" pitchFamily="18" charset="-78"/>
              </a:rPr>
              <a:t>في الهيئة لجنة لتلقي الشكاوى والتظلمات يجوز لكل ذي مصلحة أن يتقدم بالشكوى إليها من أي خطأ يقوم به أحد الأشخاص المرخص لهم، كما تتلقى التظلمات من القرارات التي تصدرها الهيئة. وتنص اللائحة التنفيذية على المواعيد والاجراءات وقواعد عمل اللجنة وقواعد وإجراءات الطعن على قراراتها أمام المحكمة المختصة</a:t>
            </a:r>
            <a:r>
              <a:rPr lang="ar-KW" sz="2600" b="1" dirty="0" smtClean="0">
                <a:solidFill>
                  <a:srgbClr val="1F497D">
                    <a:lumMod val="75000"/>
                  </a:srgbClr>
                </a:solidFill>
                <a:latin typeface="Simplified Arabic" pitchFamily="18" charset="-78"/>
                <a:ea typeface="Times New Roman"/>
                <a:cs typeface="Simplified Arabic" pitchFamily="18" charset="-78"/>
              </a:rPr>
              <a:t>.</a:t>
            </a:r>
            <a:endParaRPr lang="ar-KW" sz="3600" b="1" dirty="0" smtClean="0">
              <a:solidFill>
                <a:schemeClr val="tx2">
                  <a:lumMod val="75000"/>
                </a:schemeClr>
              </a:solidFill>
              <a:latin typeface="Simplified Arabic" pitchFamily="18" charset="-78"/>
              <a:cs typeface="Simplified Arabic" pitchFamily="18" charset="-78"/>
            </a:endParaRPr>
          </a:p>
          <a:p>
            <a:pPr marL="0" lvl="0" indent="0" algn="justLow" rtl="1">
              <a:buNone/>
            </a:pPr>
            <a:r>
              <a:rPr lang="ar-KW" sz="2600" b="1" dirty="0" smtClean="0">
                <a:solidFill>
                  <a:schemeClr val="tx2">
                    <a:lumMod val="75000"/>
                  </a:schemeClr>
                </a:solidFill>
                <a:latin typeface="Simplified Arabic" pitchFamily="18" charset="-78"/>
                <a:ea typeface="Times New Roman"/>
                <a:cs typeface="Simplified Arabic" pitchFamily="18" charset="-78"/>
              </a:rPr>
              <a:t>المادة </a:t>
            </a:r>
            <a:r>
              <a:rPr lang="ar-KW" sz="2600" b="1" dirty="0">
                <a:solidFill>
                  <a:schemeClr val="tx2">
                    <a:lumMod val="75000"/>
                  </a:schemeClr>
                </a:solidFill>
                <a:latin typeface="Simplified Arabic" pitchFamily="18" charset="-78"/>
                <a:ea typeface="Times New Roman"/>
                <a:cs typeface="Simplified Arabic" pitchFamily="18" charset="-78"/>
              </a:rPr>
              <a:t>(47</a:t>
            </a:r>
            <a:r>
              <a:rPr lang="ar-KW" sz="2600" b="1" dirty="0" smtClean="0">
                <a:solidFill>
                  <a:schemeClr val="tx2">
                    <a:lumMod val="75000"/>
                  </a:schemeClr>
                </a:solidFill>
                <a:latin typeface="Simplified Arabic" pitchFamily="18" charset="-78"/>
                <a:ea typeface="Times New Roman"/>
                <a:cs typeface="Simplified Arabic" pitchFamily="18" charset="-78"/>
              </a:rPr>
              <a:t>) من اللائحة </a:t>
            </a:r>
            <a:r>
              <a:rPr lang="ar-KW" sz="2600" b="1" dirty="0" err="1" smtClean="0">
                <a:solidFill>
                  <a:schemeClr val="tx2">
                    <a:lumMod val="75000"/>
                  </a:schemeClr>
                </a:solidFill>
                <a:latin typeface="Simplified Arabic" pitchFamily="18" charset="-78"/>
                <a:ea typeface="Times New Roman"/>
                <a:cs typeface="Simplified Arabic" pitchFamily="18" charset="-78"/>
              </a:rPr>
              <a:t>التنفيذيه</a:t>
            </a:r>
            <a:r>
              <a:rPr lang="ar-KW" sz="2600" b="1" dirty="0" smtClean="0">
                <a:solidFill>
                  <a:schemeClr val="tx2">
                    <a:lumMod val="75000"/>
                  </a:schemeClr>
                </a:solidFill>
                <a:latin typeface="Simplified Arabic" pitchFamily="18" charset="-78"/>
                <a:ea typeface="Times New Roman"/>
                <a:cs typeface="Simplified Arabic" pitchFamily="18" charset="-78"/>
              </a:rPr>
              <a:t> : </a:t>
            </a:r>
          </a:p>
          <a:p>
            <a:pPr marL="0" lvl="0" indent="0" algn="justLow" rtl="1">
              <a:buNone/>
            </a:pPr>
            <a:r>
              <a:rPr lang="ar-KW" sz="2600" b="1" dirty="0" smtClean="0">
                <a:solidFill>
                  <a:schemeClr val="tx2">
                    <a:lumMod val="75000"/>
                  </a:schemeClr>
                </a:solidFill>
                <a:latin typeface="Simplified Arabic" pitchFamily="18" charset="-78"/>
                <a:ea typeface="Times New Roman"/>
                <a:cs typeface="Simplified Arabic" pitchFamily="18" charset="-78"/>
              </a:rPr>
              <a:t>يشكل </a:t>
            </a:r>
            <a:r>
              <a:rPr lang="ar-KW" sz="2600" b="1" dirty="0">
                <a:solidFill>
                  <a:schemeClr val="tx2">
                    <a:lumMod val="75000"/>
                  </a:schemeClr>
                </a:solidFill>
                <a:latin typeface="Simplified Arabic" pitchFamily="18" charset="-78"/>
                <a:ea typeface="Times New Roman"/>
                <a:cs typeface="Simplified Arabic" pitchFamily="18" charset="-78"/>
              </a:rPr>
              <a:t>المجلس لجنة لتلقي الشكاوى والتظلمات، تتكون من ثلاثة أعضاء على الأقل، </a:t>
            </a:r>
            <a:r>
              <a:rPr lang="ar-KW" sz="2600" b="1" dirty="0" err="1">
                <a:solidFill>
                  <a:schemeClr val="tx2">
                    <a:lumMod val="75000"/>
                  </a:schemeClr>
                </a:solidFill>
                <a:latin typeface="Simplified Arabic" pitchFamily="18" charset="-78"/>
                <a:ea typeface="Times New Roman"/>
                <a:cs typeface="Simplified Arabic" pitchFamily="18" charset="-78"/>
              </a:rPr>
              <a:t>يحددمن</a:t>
            </a:r>
            <a:r>
              <a:rPr lang="ar-KW" sz="2600" b="1" dirty="0">
                <a:solidFill>
                  <a:schemeClr val="tx2">
                    <a:lumMod val="75000"/>
                  </a:schemeClr>
                </a:solidFill>
                <a:latin typeface="Simplified Arabic" pitchFamily="18" charset="-78"/>
                <a:ea typeface="Times New Roman"/>
                <a:cs typeface="Simplified Arabic" pitchFamily="18" charset="-78"/>
              </a:rPr>
              <a:t> بينهم رئيساً. وتتلقى اللجنة الشكاوى من كل ذي مصلحة عن أي خطأ يقوم به أحد الأشخاص المرخص لهم، والشكاوى المقدمة إليها بشأن المخالفات والجرائم المنصوص عليها </a:t>
            </a:r>
            <a:r>
              <a:rPr lang="ar-KW" sz="2600" b="1" dirty="0" err="1">
                <a:solidFill>
                  <a:schemeClr val="tx2">
                    <a:lumMod val="75000"/>
                  </a:schemeClr>
                </a:solidFill>
                <a:latin typeface="Simplified Arabic" pitchFamily="18" charset="-78"/>
                <a:ea typeface="Times New Roman"/>
                <a:cs typeface="Simplified Arabic" pitchFamily="18" charset="-78"/>
              </a:rPr>
              <a:t>فى</a:t>
            </a:r>
            <a:r>
              <a:rPr lang="ar-KW" sz="2600" b="1" dirty="0">
                <a:solidFill>
                  <a:schemeClr val="tx2">
                    <a:lumMod val="75000"/>
                  </a:schemeClr>
                </a:solidFill>
                <a:latin typeface="Simplified Arabic" pitchFamily="18" charset="-78"/>
                <a:ea typeface="Times New Roman"/>
                <a:cs typeface="Simplified Arabic" pitchFamily="18" charset="-78"/>
              </a:rPr>
              <a:t> القانون.</a:t>
            </a:r>
          </a:p>
          <a:p>
            <a:pPr marL="0" lvl="0" indent="0" algn="just" rtl="1" fontAlgn="base">
              <a:spcBef>
                <a:spcPct val="0"/>
              </a:spcBef>
              <a:spcAft>
                <a:spcPts val="600"/>
              </a:spcAft>
              <a:buNone/>
            </a:pPr>
            <a:endParaRPr lang="ar-KW" sz="2800" b="1" dirty="0" smtClean="0">
              <a:solidFill>
                <a:schemeClr val="tx2">
                  <a:lumMod val="75000"/>
                </a:schemeClr>
              </a:solidFill>
              <a:latin typeface="Calibri" pitchFamily="34" charset="0"/>
            </a:endParaRPr>
          </a:p>
          <a:p>
            <a:pPr marL="0" lvl="0" indent="0" algn="just" rtl="1" fontAlgn="base">
              <a:spcBef>
                <a:spcPct val="0"/>
              </a:spcBef>
              <a:spcAft>
                <a:spcPts val="600"/>
              </a:spcAft>
              <a:buNone/>
            </a:pPr>
            <a:endParaRPr lang="ar-KW" sz="2800" b="1" dirty="0">
              <a:solidFill>
                <a:schemeClr val="tx2">
                  <a:lumMod val="75000"/>
                </a:schemeClr>
              </a:solidFill>
              <a:latin typeface="Calibri" pitchFamily="34" charset="0"/>
            </a:endParaRPr>
          </a:p>
        </p:txBody>
      </p:sp>
      <p:sp>
        <p:nvSpPr>
          <p:cNvPr id="4" name="Slide Number Placeholder 3"/>
          <p:cNvSpPr>
            <a:spLocks noGrp="1"/>
          </p:cNvSpPr>
          <p:nvPr>
            <p:ph type="sldNum" sz="quarter" idx="12"/>
          </p:nvPr>
        </p:nvSpPr>
        <p:spPr/>
        <p:txBody>
          <a:bodyPr/>
          <a:lstStyle/>
          <a:p>
            <a:fld id="{2E51A151-84BD-4E71-B744-C440629F458B}" type="slidenum">
              <a:rPr lang="en-US" smtClean="0">
                <a:solidFill>
                  <a:schemeClr val="tx2">
                    <a:lumMod val="75000"/>
                  </a:schemeClr>
                </a:solidFill>
              </a:rPr>
              <a:pPr/>
              <a:t>3</a:t>
            </a:fld>
            <a:endParaRPr lang="en-US" dirty="0">
              <a:solidFill>
                <a:schemeClr val="tx2">
                  <a:lumMod val="75000"/>
                </a:schemeClr>
              </a:solidFill>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32656"/>
            <a:ext cx="3170956" cy="914400"/>
          </a:xfrm>
          <a:prstGeom prst="rect">
            <a:avLst/>
          </a:prstGeom>
        </p:spPr>
      </p:pic>
      <p:pic>
        <p:nvPicPr>
          <p:cNvPr id="8"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TextBox 4"/>
          <p:cNvSpPr txBox="1"/>
          <p:nvPr/>
        </p:nvSpPr>
        <p:spPr>
          <a:xfrm>
            <a:off x="3917404" y="497468"/>
            <a:ext cx="4610472" cy="584775"/>
          </a:xfrm>
          <a:prstGeom prst="rect">
            <a:avLst/>
          </a:prstGeom>
          <a:noFill/>
        </p:spPr>
        <p:txBody>
          <a:bodyPr wrap="square" rtlCol="0">
            <a:spAutoFit/>
          </a:bodyPr>
          <a:lstStyle/>
          <a:p>
            <a:pPr algn="r"/>
            <a:r>
              <a:rPr lang="ar-KW" sz="3200" b="1" dirty="0" smtClean="0">
                <a:solidFill>
                  <a:schemeClr val="tx2">
                    <a:lumMod val="75000"/>
                  </a:schemeClr>
                </a:solidFill>
              </a:rPr>
              <a:t>تشكيل لجنة الشكاوى والتظلمات : </a:t>
            </a:r>
            <a:endParaRPr lang="ar-KW" sz="3200" b="1" dirty="0">
              <a:solidFill>
                <a:schemeClr val="tx2">
                  <a:lumMod val="75000"/>
                </a:schemeClr>
              </a:solidFill>
            </a:endParaRPr>
          </a:p>
        </p:txBody>
      </p:sp>
      <p:cxnSp>
        <p:nvCxnSpPr>
          <p:cNvPr id="10" name="Straight Connector 9"/>
          <p:cNvCxnSpPr/>
          <p:nvPr/>
        </p:nvCxnSpPr>
        <p:spPr>
          <a:xfrm>
            <a:off x="3635896" y="1196752"/>
            <a:ext cx="4824536"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7224748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63888" y="692696"/>
            <a:ext cx="5167476" cy="706090"/>
          </a:xfrm>
        </p:spPr>
        <p:txBody>
          <a:bodyPr>
            <a:normAutofit/>
          </a:bodyPr>
          <a:lstStyle/>
          <a:p>
            <a:pPr algn="r" rtl="1"/>
            <a:r>
              <a:rPr lang="en-US" sz="3200" b="1" dirty="0" smtClean="0">
                <a:solidFill>
                  <a:schemeClr val="tx2">
                    <a:lumMod val="75000"/>
                  </a:schemeClr>
                </a:solidFill>
              </a:rPr>
              <a:t> </a:t>
            </a:r>
            <a:endParaRPr lang="en-US" dirty="0">
              <a:solidFill>
                <a:schemeClr val="tx2">
                  <a:lumMod val="75000"/>
                </a:schemeClr>
              </a:solidFill>
            </a:endParaRPr>
          </a:p>
        </p:txBody>
      </p:sp>
      <p:sp>
        <p:nvSpPr>
          <p:cNvPr id="3" name="Content Placeholder 2"/>
          <p:cNvSpPr>
            <a:spLocks noGrp="1"/>
          </p:cNvSpPr>
          <p:nvPr>
            <p:ph idx="1"/>
          </p:nvPr>
        </p:nvSpPr>
        <p:spPr>
          <a:xfrm>
            <a:off x="395536" y="1556792"/>
            <a:ext cx="8424936" cy="4569371"/>
          </a:xfrm>
        </p:spPr>
        <p:txBody>
          <a:bodyPr>
            <a:normAutofit/>
          </a:bodyPr>
          <a:lstStyle/>
          <a:p>
            <a:pPr marL="0" indent="0" algn="just" rtl="1">
              <a:spcAft>
                <a:spcPts val="0"/>
              </a:spcAft>
              <a:buNone/>
            </a:pPr>
            <a:endParaRPr lang="en-US" sz="3600" b="1" u="sng" dirty="0" smtClean="0">
              <a:solidFill>
                <a:schemeClr val="tx2">
                  <a:lumMod val="75000"/>
                </a:schemeClr>
              </a:solidFill>
              <a:latin typeface="Simplified Arabic" pitchFamily="18" charset="-78"/>
              <a:cs typeface="Simplified Arabic" pitchFamily="18" charset="-78"/>
            </a:endParaRPr>
          </a:p>
          <a:p>
            <a:pPr marL="0" lvl="0" indent="0" algn="ctr" rtl="1" fontAlgn="base">
              <a:spcBef>
                <a:spcPct val="0"/>
              </a:spcBef>
              <a:spcAft>
                <a:spcPts val="600"/>
              </a:spcAft>
              <a:buNone/>
            </a:pPr>
            <a:r>
              <a:rPr lang="ar-KW" sz="7200" b="1" dirty="0" smtClean="0">
                <a:solidFill>
                  <a:schemeClr val="tx2">
                    <a:lumMod val="75000"/>
                  </a:schemeClr>
                </a:solidFill>
                <a:latin typeface="Calibri" pitchFamily="34" charset="0"/>
              </a:rPr>
              <a:t>الشكاوى</a:t>
            </a:r>
          </a:p>
          <a:p>
            <a:pPr marL="0" lvl="0" indent="0" algn="ctr" rtl="1" fontAlgn="base">
              <a:spcBef>
                <a:spcPct val="0"/>
              </a:spcBef>
              <a:spcAft>
                <a:spcPts val="600"/>
              </a:spcAft>
              <a:buNone/>
            </a:pPr>
            <a:endParaRPr lang="ar-KW" sz="4800" b="1" dirty="0" smtClean="0">
              <a:solidFill>
                <a:schemeClr val="tx2">
                  <a:lumMod val="75000"/>
                </a:schemeClr>
              </a:solidFill>
            </a:endParaRPr>
          </a:p>
          <a:p>
            <a:pPr marL="0" lvl="0" indent="0" algn="ctr" rtl="1" fontAlgn="base">
              <a:spcBef>
                <a:spcPct val="0"/>
              </a:spcBef>
              <a:spcAft>
                <a:spcPts val="600"/>
              </a:spcAft>
              <a:buNone/>
            </a:pPr>
            <a:r>
              <a:rPr lang="ar-KW" sz="4800" b="1" dirty="0" smtClean="0">
                <a:solidFill>
                  <a:schemeClr val="tx2">
                    <a:lumMod val="75000"/>
                  </a:schemeClr>
                </a:solidFill>
              </a:rPr>
              <a:t> تعريف </a:t>
            </a:r>
            <a:r>
              <a:rPr lang="ar-KW" sz="4800" b="1" dirty="0">
                <a:solidFill>
                  <a:schemeClr val="tx2">
                    <a:lumMod val="75000"/>
                  </a:schemeClr>
                </a:solidFill>
              </a:rPr>
              <a:t>- </a:t>
            </a:r>
            <a:r>
              <a:rPr lang="ar-KW" sz="4800" b="1" dirty="0" smtClean="0">
                <a:solidFill>
                  <a:schemeClr val="tx2">
                    <a:lumMod val="75000"/>
                  </a:schemeClr>
                </a:solidFill>
              </a:rPr>
              <a:t>إجراءات </a:t>
            </a:r>
            <a:r>
              <a:rPr lang="ar-KW" sz="4800" b="1" dirty="0">
                <a:solidFill>
                  <a:schemeClr val="tx2">
                    <a:lumMod val="75000"/>
                  </a:schemeClr>
                </a:solidFill>
              </a:rPr>
              <a:t>- نطاق السلطة </a:t>
            </a:r>
            <a:endParaRPr lang="ar-KW" sz="4800" b="1" dirty="0" smtClean="0">
              <a:solidFill>
                <a:schemeClr val="tx2">
                  <a:lumMod val="75000"/>
                </a:schemeClr>
              </a:solidFill>
              <a:latin typeface="Calibri" pitchFamily="34" charset="0"/>
            </a:endParaRPr>
          </a:p>
          <a:p>
            <a:pPr marL="0" lvl="0" indent="0" algn="just" rtl="1" fontAlgn="base">
              <a:spcBef>
                <a:spcPct val="0"/>
              </a:spcBef>
              <a:spcAft>
                <a:spcPts val="600"/>
              </a:spcAft>
              <a:buNone/>
            </a:pPr>
            <a:endParaRPr lang="ar-KW" sz="2800" b="1" dirty="0">
              <a:solidFill>
                <a:schemeClr val="tx2">
                  <a:lumMod val="75000"/>
                </a:schemeClr>
              </a:solidFill>
              <a:latin typeface="Calibri" pitchFamily="34" charset="0"/>
            </a:endParaRPr>
          </a:p>
        </p:txBody>
      </p:sp>
      <p:sp>
        <p:nvSpPr>
          <p:cNvPr id="4" name="Slide Number Placeholder 3"/>
          <p:cNvSpPr>
            <a:spLocks noGrp="1"/>
          </p:cNvSpPr>
          <p:nvPr>
            <p:ph type="sldNum" sz="quarter" idx="12"/>
          </p:nvPr>
        </p:nvSpPr>
        <p:spPr/>
        <p:txBody>
          <a:bodyPr/>
          <a:lstStyle/>
          <a:p>
            <a:fld id="{2E51A151-84BD-4E71-B744-C440629F458B}" type="slidenum">
              <a:rPr lang="en-US" smtClean="0">
                <a:solidFill>
                  <a:schemeClr val="tx2">
                    <a:lumMod val="75000"/>
                  </a:schemeClr>
                </a:solidFill>
              </a:rPr>
              <a:pPr/>
              <a:t>4</a:t>
            </a:fld>
            <a:endParaRPr lang="en-US" dirty="0">
              <a:solidFill>
                <a:schemeClr val="tx2">
                  <a:lumMod val="75000"/>
                </a:schemeClr>
              </a:solidFill>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32656"/>
            <a:ext cx="3170956" cy="914400"/>
          </a:xfrm>
          <a:prstGeom prst="rect">
            <a:avLst/>
          </a:prstGeom>
        </p:spPr>
      </p:pic>
      <p:pic>
        <p:nvPicPr>
          <p:cNvPr id="8"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TextBox 4"/>
          <p:cNvSpPr txBox="1"/>
          <p:nvPr/>
        </p:nvSpPr>
        <p:spPr>
          <a:xfrm>
            <a:off x="3917404" y="497468"/>
            <a:ext cx="4610472" cy="492443"/>
          </a:xfrm>
          <a:prstGeom prst="rect">
            <a:avLst/>
          </a:prstGeom>
          <a:noFill/>
        </p:spPr>
        <p:txBody>
          <a:bodyPr wrap="square" rtlCol="0">
            <a:spAutoFit/>
          </a:bodyPr>
          <a:lstStyle/>
          <a:p>
            <a:pPr algn="r"/>
            <a:r>
              <a:rPr lang="ar-KW" sz="2600" b="1" dirty="0" smtClean="0">
                <a:solidFill>
                  <a:schemeClr val="tx2">
                    <a:lumMod val="75000"/>
                  </a:schemeClr>
                </a:solidFill>
              </a:rPr>
              <a:t>لجنة الشكاوى والتظلمات :</a:t>
            </a:r>
            <a:endParaRPr lang="ar-KW" sz="2600" b="1" dirty="0">
              <a:solidFill>
                <a:schemeClr val="tx2">
                  <a:lumMod val="75000"/>
                </a:schemeClr>
              </a:solidFill>
            </a:endParaRPr>
          </a:p>
        </p:txBody>
      </p:sp>
      <p:cxnSp>
        <p:nvCxnSpPr>
          <p:cNvPr id="10" name="Straight Connector 9"/>
          <p:cNvCxnSpPr/>
          <p:nvPr/>
        </p:nvCxnSpPr>
        <p:spPr>
          <a:xfrm>
            <a:off x="3635896" y="1196752"/>
            <a:ext cx="4824536"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37083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63888" y="692696"/>
            <a:ext cx="5167476" cy="706090"/>
          </a:xfrm>
        </p:spPr>
        <p:txBody>
          <a:bodyPr>
            <a:normAutofit/>
          </a:bodyPr>
          <a:lstStyle/>
          <a:p>
            <a:pPr algn="r" rtl="1"/>
            <a:r>
              <a:rPr lang="en-US" sz="3200" b="1" dirty="0" smtClean="0">
                <a:solidFill>
                  <a:schemeClr val="tx2">
                    <a:lumMod val="75000"/>
                  </a:schemeClr>
                </a:solidFill>
              </a:rPr>
              <a:t> </a:t>
            </a:r>
            <a:endParaRPr lang="en-US" dirty="0">
              <a:solidFill>
                <a:schemeClr val="tx2">
                  <a:lumMod val="75000"/>
                </a:schemeClr>
              </a:solidFill>
            </a:endParaRPr>
          </a:p>
        </p:txBody>
      </p:sp>
      <p:sp>
        <p:nvSpPr>
          <p:cNvPr id="3" name="Content Placeholder 2"/>
          <p:cNvSpPr>
            <a:spLocks noGrp="1"/>
          </p:cNvSpPr>
          <p:nvPr>
            <p:ph idx="1"/>
          </p:nvPr>
        </p:nvSpPr>
        <p:spPr>
          <a:xfrm>
            <a:off x="395536" y="1556792"/>
            <a:ext cx="8424936" cy="4569371"/>
          </a:xfrm>
        </p:spPr>
        <p:txBody>
          <a:bodyPr>
            <a:normAutofit/>
          </a:bodyPr>
          <a:lstStyle/>
          <a:p>
            <a:pPr lvl="0" algn="just" rtl="1" fontAlgn="base">
              <a:spcBef>
                <a:spcPct val="0"/>
              </a:spcBef>
              <a:spcAft>
                <a:spcPts val="600"/>
              </a:spcAft>
            </a:pPr>
            <a:r>
              <a:rPr lang="ar-KW" sz="4000" b="1" u="sng" dirty="0" smtClean="0">
                <a:solidFill>
                  <a:schemeClr val="tx2">
                    <a:lumMod val="75000"/>
                  </a:schemeClr>
                </a:solidFill>
                <a:latin typeface="Calibri" pitchFamily="34" charset="0"/>
              </a:rPr>
              <a:t>التعريف</a:t>
            </a:r>
            <a:r>
              <a:rPr lang="ar-KW" sz="4000" b="1" dirty="0" smtClean="0">
                <a:solidFill>
                  <a:schemeClr val="tx2">
                    <a:lumMod val="75000"/>
                  </a:schemeClr>
                </a:solidFill>
                <a:latin typeface="Calibri" pitchFamily="34" charset="0"/>
              </a:rPr>
              <a:t> : </a:t>
            </a:r>
          </a:p>
          <a:p>
            <a:pPr marL="0" lvl="0" indent="0" algn="just" rtl="1" fontAlgn="base">
              <a:spcBef>
                <a:spcPct val="0"/>
              </a:spcBef>
              <a:spcAft>
                <a:spcPts val="600"/>
              </a:spcAft>
              <a:buNone/>
            </a:pPr>
            <a:endParaRPr lang="ar-KW" sz="3600" b="1" dirty="0" smtClean="0">
              <a:solidFill>
                <a:schemeClr val="tx2">
                  <a:lumMod val="75000"/>
                </a:schemeClr>
              </a:solidFill>
              <a:latin typeface="Calibri" pitchFamily="34" charset="0"/>
            </a:endParaRPr>
          </a:p>
          <a:p>
            <a:pPr marL="0" lvl="0" indent="0" algn="just" rtl="1" fontAlgn="base">
              <a:spcBef>
                <a:spcPct val="0"/>
              </a:spcBef>
              <a:spcAft>
                <a:spcPts val="600"/>
              </a:spcAft>
              <a:buNone/>
            </a:pPr>
            <a:r>
              <a:rPr lang="ar-KW" sz="2600" b="1" dirty="0" smtClean="0">
                <a:solidFill>
                  <a:schemeClr val="tx2">
                    <a:lumMod val="75000"/>
                  </a:schemeClr>
                </a:solidFill>
                <a:latin typeface="Calibri" pitchFamily="34" charset="0"/>
              </a:rPr>
              <a:t>أي شكوى من كل ذي مصلحة عن أي خطأ </a:t>
            </a:r>
            <a:r>
              <a:rPr lang="ar-KW" sz="2600" b="1" dirty="0">
                <a:solidFill>
                  <a:schemeClr val="tx2">
                    <a:lumMod val="75000"/>
                  </a:schemeClr>
                </a:solidFill>
                <a:latin typeface="Calibri" pitchFamily="34" charset="0"/>
              </a:rPr>
              <a:t>يقوم به أحد الأشخاص المرخص </a:t>
            </a:r>
            <a:r>
              <a:rPr lang="ar-KW" sz="2600" b="1" dirty="0" smtClean="0">
                <a:solidFill>
                  <a:schemeClr val="tx2">
                    <a:lumMod val="75000"/>
                  </a:schemeClr>
                </a:solidFill>
                <a:latin typeface="Calibri" pitchFamily="34" charset="0"/>
              </a:rPr>
              <a:t>لهم وفقاً لأحكام القانون رقم 7 لسنة 2010 واللائحة التنفيذية والتعليمات والقرارات الصادرة من مجلس المفوضين.</a:t>
            </a:r>
            <a:endParaRPr lang="ar-KW" sz="2600" b="1" dirty="0">
              <a:solidFill>
                <a:schemeClr val="tx2">
                  <a:lumMod val="75000"/>
                </a:schemeClr>
              </a:solidFill>
              <a:latin typeface="Calibri" pitchFamily="34" charset="0"/>
            </a:endParaRPr>
          </a:p>
          <a:p>
            <a:pPr marL="0" lvl="0" indent="0" algn="just" rtl="1" fontAlgn="base">
              <a:spcBef>
                <a:spcPct val="0"/>
              </a:spcBef>
              <a:spcAft>
                <a:spcPts val="600"/>
              </a:spcAft>
              <a:buNone/>
            </a:pPr>
            <a:endParaRPr lang="ar-KW" sz="2800" b="1" dirty="0" smtClean="0">
              <a:solidFill>
                <a:schemeClr val="tx2">
                  <a:lumMod val="75000"/>
                </a:schemeClr>
              </a:solidFill>
              <a:latin typeface="Calibri" pitchFamily="34" charset="0"/>
            </a:endParaRPr>
          </a:p>
          <a:p>
            <a:pPr marL="0" lvl="0" indent="0" algn="just" rtl="1" fontAlgn="base">
              <a:spcBef>
                <a:spcPct val="0"/>
              </a:spcBef>
              <a:spcAft>
                <a:spcPts val="600"/>
              </a:spcAft>
              <a:buNone/>
            </a:pPr>
            <a:endParaRPr lang="ar-KW" sz="2800" b="1" dirty="0">
              <a:solidFill>
                <a:schemeClr val="tx2">
                  <a:lumMod val="75000"/>
                </a:schemeClr>
              </a:solidFill>
              <a:latin typeface="Calibri" pitchFamily="34" charset="0"/>
            </a:endParaRPr>
          </a:p>
        </p:txBody>
      </p:sp>
      <p:sp>
        <p:nvSpPr>
          <p:cNvPr id="4" name="Slide Number Placeholder 3"/>
          <p:cNvSpPr>
            <a:spLocks noGrp="1"/>
          </p:cNvSpPr>
          <p:nvPr>
            <p:ph type="sldNum" sz="quarter" idx="12"/>
          </p:nvPr>
        </p:nvSpPr>
        <p:spPr/>
        <p:txBody>
          <a:bodyPr/>
          <a:lstStyle/>
          <a:p>
            <a:fld id="{2E51A151-84BD-4E71-B744-C440629F458B}" type="slidenum">
              <a:rPr lang="en-US" smtClean="0">
                <a:solidFill>
                  <a:schemeClr val="tx2">
                    <a:lumMod val="75000"/>
                  </a:schemeClr>
                </a:solidFill>
              </a:rPr>
              <a:pPr/>
              <a:t>5</a:t>
            </a:fld>
            <a:endParaRPr lang="en-US" dirty="0">
              <a:solidFill>
                <a:schemeClr val="tx2">
                  <a:lumMod val="75000"/>
                </a:schemeClr>
              </a:solidFill>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32656"/>
            <a:ext cx="3170956" cy="914400"/>
          </a:xfrm>
          <a:prstGeom prst="rect">
            <a:avLst/>
          </a:prstGeom>
        </p:spPr>
      </p:pic>
      <p:pic>
        <p:nvPicPr>
          <p:cNvPr id="8"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TextBox 4"/>
          <p:cNvSpPr txBox="1"/>
          <p:nvPr/>
        </p:nvSpPr>
        <p:spPr>
          <a:xfrm>
            <a:off x="3917404" y="497468"/>
            <a:ext cx="4610472" cy="584775"/>
          </a:xfrm>
          <a:prstGeom prst="rect">
            <a:avLst/>
          </a:prstGeom>
          <a:noFill/>
        </p:spPr>
        <p:txBody>
          <a:bodyPr wrap="square" rtlCol="0">
            <a:spAutoFit/>
          </a:bodyPr>
          <a:lstStyle/>
          <a:p>
            <a:pPr algn="r"/>
            <a:r>
              <a:rPr lang="ar-KW" sz="3200" b="1" dirty="0" smtClean="0">
                <a:solidFill>
                  <a:schemeClr val="tx2">
                    <a:lumMod val="75000"/>
                  </a:schemeClr>
                </a:solidFill>
              </a:rPr>
              <a:t>الشكاوى</a:t>
            </a:r>
            <a:endParaRPr lang="ar-KW" sz="1900" b="1" dirty="0">
              <a:solidFill>
                <a:schemeClr val="tx2">
                  <a:lumMod val="75000"/>
                </a:schemeClr>
              </a:solidFill>
            </a:endParaRPr>
          </a:p>
        </p:txBody>
      </p:sp>
      <p:cxnSp>
        <p:nvCxnSpPr>
          <p:cNvPr id="10" name="Straight Connector 9"/>
          <p:cNvCxnSpPr/>
          <p:nvPr/>
        </p:nvCxnSpPr>
        <p:spPr>
          <a:xfrm>
            <a:off x="3635896" y="1196752"/>
            <a:ext cx="4824536"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3880266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63888" y="692696"/>
            <a:ext cx="5167476" cy="706090"/>
          </a:xfrm>
        </p:spPr>
        <p:txBody>
          <a:bodyPr>
            <a:normAutofit/>
          </a:bodyPr>
          <a:lstStyle/>
          <a:p>
            <a:pPr algn="r" rtl="1"/>
            <a:r>
              <a:rPr lang="en-US" sz="3200" b="1" dirty="0" smtClean="0">
                <a:solidFill>
                  <a:schemeClr val="tx2">
                    <a:lumMod val="75000"/>
                  </a:schemeClr>
                </a:solidFill>
              </a:rPr>
              <a:t> </a:t>
            </a:r>
            <a:endParaRPr lang="en-US" dirty="0">
              <a:solidFill>
                <a:schemeClr val="tx2">
                  <a:lumMod val="75000"/>
                </a:schemeClr>
              </a:solidFill>
            </a:endParaRPr>
          </a:p>
        </p:txBody>
      </p:sp>
      <p:sp>
        <p:nvSpPr>
          <p:cNvPr id="3" name="Content Placeholder 2"/>
          <p:cNvSpPr>
            <a:spLocks noGrp="1"/>
          </p:cNvSpPr>
          <p:nvPr>
            <p:ph idx="1"/>
          </p:nvPr>
        </p:nvSpPr>
        <p:spPr>
          <a:xfrm>
            <a:off x="395536" y="1556792"/>
            <a:ext cx="8424936" cy="4569371"/>
          </a:xfrm>
        </p:spPr>
        <p:txBody>
          <a:bodyPr>
            <a:normAutofit fontScale="70000" lnSpcReduction="20000"/>
          </a:bodyPr>
          <a:lstStyle/>
          <a:p>
            <a:pPr algn="just" rtl="1" fontAlgn="base">
              <a:lnSpc>
                <a:spcPct val="120000"/>
              </a:lnSpc>
              <a:spcAft>
                <a:spcPts val="600"/>
              </a:spcAft>
            </a:pPr>
            <a:r>
              <a:rPr lang="ar-KW" sz="3700" b="1" dirty="0">
                <a:solidFill>
                  <a:schemeClr val="tx2">
                    <a:lumMod val="75000"/>
                  </a:schemeClr>
                </a:solidFill>
                <a:latin typeface="Times New Roman"/>
                <a:cs typeface="Simplified Arabic"/>
              </a:rPr>
              <a:t>تقدم الشكاوى الى أمين سر </a:t>
            </a:r>
            <a:r>
              <a:rPr lang="ar-KW" sz="3700" b="1" dirty="0" smtClean="0">
                <a:solidFill>
                  <a:schemeClr val="tx2">
                    <a:lumMod val="75000"/>
                  </a:schemeClr>
                </a:solidFill>
                <a:latin typeface="Times New Roman"/>
                <a:cs typeface="Simplified Arabic"/>
              </a:rPr>
              <a:t>اللجنة وتسجل في سجل معد يسمى سجل الشكاوى.</a:t>
            </a:r>
            <a:endParaRPr lang="ar-KW" sz="3700" b="1" dirty="0">
              <a:solidFill>
                <a:schemeClr val="tx2">
                  <a:lumMod val="75000"/>
                </a:schemeClr>
              </a:solidFill>
              <a:latin typeface="Times New Roman"/>
              <a:cs typeface="Simplified Arabic"/>
            </a:endParaRPr>
          </a:p>
          <a:p>
            <a:pPr algn="just" rtl="1" fontAlgn="base">
              <a:lnSpc>
                <a:spcPct val="120000"/>
              </a:lnSpc>
              <a:spcAft>
                <a:spcPts val="600"/>
              </a:spcAft>
            </a:pPr>
            <a:r>
              <a:rPr lang="ar-KW" sz="3700" b="1" dirty="0" smtClean="0">
                <a:solidFill>
                  <a:schemeClr val="tx2">
                    <a:lumMod val="75000"/>
                  </a:schemeClr>
                </a:solidFill>
                <a:latin typeface="Times New Roman"/>
                <a:cs typeface="Simplified Arabic"/>
              </a:rPr>
              <a:t>تكون الشكوى </a:t>
            </a:r>
            <a:r>
              <a:rPr lang="ar-KW" sz="3700" b="1" dirty="0">
                <a:solidFill>
                  <a:schemeClr val="tx2">
                    <a:lumMod val="75000"/>
                  </a:schemeClr>
                </a:solidFill>
                <a:latin typeface="Times New Roman"/>
                <a:cs typeface="Simplified Arabic"/>
              </a:rPr>
              <a:t>مكتوبة، وتشتمل على </a:t>
            </a:r>
            <a:r>
              <a:rPr lang="ar-KW" sz="3700" b="1" dirty="0" smtClean="0">
                <a:solidFill>
                  <a:schemeClr val="tx2">
                    <a:lumMod val="75000"/>
                  </a:schemeClr>
                </a:solidFill>
                <a:latin typeface="Times New Roman"/>
                <a:cs typeface="Simplified Arabic"/>
              </a:rPr>
              <a:t>بيانات الشاكي </a:t>
            </a:r>
            <a:r>
              <a:rPr lang="ar-KW" sz="3700" b="1" dirty="0">
                <a:solidFill>
                  <a:schemeClr val="tx2">
                    <a:lumMod val="75000"/>
                  </a:schemeClr>
                </a:solidFill>
                <a:latin typeface="Times New Roman"/>
                <a:cs typeface="Simplified Arabic"/>
              </a:rPr>
              <a:t>وصفته ومهنته وعنوانه شاملاً بيانات الرقم المدني والهاتف والفاكس والبريد </a:t>
            </a:r>
            <a:r>
              <a:rPr lang="ar-KW" sz="3700" b="1" dirty="0" smtClean="0">
                <a:solidFill>
                  <a:schemeClr val="tx2">
                    <a:lumMod val="75000"/>
                  </a:schemeClr>
                </a:solidFill>
                <a:latin typeface="Times New Roman"/>
                <a:cs typeface="Simplified Arabic"/>
              </a:rPr>
              <a:t>الإلكتروني, فحوى الشكوى </a:t>
            </a:r>
            <a:r>
              <a:rPr lang="ar-KW" sz="3700" b="1" dirty="0">
                <a:solidFill>
                  <a:schemeClr val="tx2">
                    <a:lumMod val="75000"/>
                  </a:schemeClr>
                </a:solidFill>
                <a:latin typeface="Times New Roman"/>
                <a:cs typeface="Simplified Arabic"/>
              </a:rPr>
              <a:t>والمستندات المؤيدة </a:t>
            </a:r>
            <a:r>
              <a:rPr lang="ar-KW" sz="3700" b="1" dirty="0" smtClean="0">
                <a:solidFill>
                  <a:schemeClr val="tx2">
                    <a:lumMod val="75000"/>
                  </a:schemeClr>
                </a:solidFill>
                <a:latin typeface="Times New Roman"/>
                <a:cs typeface="Simplified Arabic"/>
              </a:rPr>
              <a:t>لها, توقيع </a:t>
            </a:r>
            <a:r>
              <a:rPr lang="ar-KW" sz="3700" b="1" dirty="0">
                <a:solidFill>
                  <a:schemeClr val="tx2">
                    <a:lumMod val="75000"/>
                  </a:schemeClr>
                </a:solidFill>
                <a:latin typeface="Times New Roman"/>
                <a:cs typeface="Simplified Arabic"/>
              </a:rPr>
              <a:t>الشاكي وتاريخ تقديم </a:t>
            </a:r>
            <a:r>
              <a:rPr lang="ar-KW" sz="3700" b="1" dirty="0" smtClean="0">
                <a:solidFill>
                  <a:schemeClr val="tx2">
                    <a:lumMod val="75000"/>
                  </a:schemeClr>
                </a:solidFill>
                <a:latin typeface="Times New Roman"/>
                <a:cs typeface="Simplified Arabic"/>
              </a:rPr>
              <a:t>الشكوى, بيانات المشكو </a:t>
            </a:r>
            <a:r>
              <a:rPr lang="ar-KW" sz="3700" b="1" dirty="0">
                <a:solidFill>
                  <a:schemeClr val="tx2">
                    <a:lumMod val="75000"/>
                  </a:schemeClr>
                </a:solidFill>
                <a:latin typeface="Times New Roman"/>
                <a:cs typeface="Simplified Arabic"/>
              </a:rPr>
              <a:t>بحقه وعنوانه شاملاً </a:t>
            </a:r>
            <a:r>
              <a:rPr lang="ar-KW" sz="3700" b="1" dirty="0" smtClean="0">
                <a:solidFill>
                  <a:schemeClr val="tx2">
                    <a:lumMod val="75000"/>
                  </a:schemeClr>
                </a:solidFill>
                <a:latin typeface="Times New Roman"/>
                <a:cs typeface="Simplified Arabic"/>
              </a:rPr>
              <a:t>الهاتف </a:t>
            </a:r>
            <a:r>
              <a:rPr lang="ar-KW" sz="3700" b="1" dirty="0">
                <a:solidFill>
                  <a:schemeClr val="tx2">
                    <a:lumMod val="75000"/>
                  </a:schemeClr>
                </a:solidFill>
                <a:latin typeface="Times New Roman"/>
                <a:cs typeface="Simplified Arabic"/>
              </a:rPr>
              <a:t>والفاكس والبريد الإلكتروني.</a:t>
            </a:r>
          </a:p>
          <a:p>
            <a:pPr algn="just" rtl="1" fontAlgn="base">
              <a:lnSpc>
                <a:spcPct val="120000"/>
              </a:lnSpc>
              <a:spcAft>
                <a:spcPts val="600"/>
              </a:spcAft>
            </a:pPr>
            <a:r>
              <a:rPr lang="ar-KW" sz="3700" b="1" dirty="0" smtClean="0">
                <a:solidFill>
                  <a:schemeClr val="tx2">
                    <a:lumMod val="75000"/>
                  </a:schemeClr>
                </a:solidFill>
                <a:latin typeface="Times New Roman"/>
                <a:cs typeface="Simplified Arabic"/>
              </a:rPr>
              <a:t>يودع </a:t>
            </a:r>
            <a:r>
              <a:rPr lang="ar-KW" sz="3700" b="1" dirty="0">
                <a:solidFill>
                  <a:schemeClr val="tx2">
                    <a:lumMod val="75000"/>
                  </a:schemeClr>
                </a:solidFill>
                <a:latin typeface="Times New Roman"/>
                <a:cs typeface="Simplified Arabic"/>
              </a:rPr>
              <a:t>الشاكي عند تقديم الشكوى في خزينة الهيئة مبلغاً غير قابل للرد، </a:t>
            </a:r>
            <a:r>
              <a:rPr lang="ar-KW" sz="3700" b="1" dirty="0" smtClean="0">
                <a:solidFill>
                  <a:schemeClr val="tx2">
                    <a:lumMod val="75000"/>
                  </a:schemeClr>
                </a:solidFill>
                <a:latin typeface="Times New Roman"/>
                <a:cs typeface="Simplified Arabic"/>
              </a:rPr>
              <a:t>وقدره </a:t>
            </a:r>
            <a:r>
              <a:rPr lang="ar-KW" sz="3700" b="1" dirty="0">
                <a:solidFill>
                  <a:schemeClr val="tx2">
                    <a:lumMod val="75000"/>
                  </a:schemeClr>
                </a:solidFill>
                <a:latin typeface="Times New Roman"/>
                <a:cs typeface="Simplified Arabic"/>
              </a:rPr>
              <a:t>100 دينار كويتي، ويعطى لمقدمها إيصالاً مؤرخاً </a:t>
            </a:r>
            <a:r>
              <a:rPr lang="ar-KW" sz="3700" b="1" dirty="0" smtClean="0">
                <a:solidFill>
                  <a:schemeClr val="tx2">
                    <a:lumMod val="75000"/>
                  </a:schemeClr>
                </a:solidFill>
                <a:latin typeface="Times New Roman"/>
                <a:cs typeface="Simplified Arabic"/>
              </a:rPr>
              <a:t>بذلك</a:t>
            </a:r>
            <a:r>
              <a:rPr lang="ar-KW" sz="4700" b="1" dirty="0" smtClean="0">
                <a:solidFill>
                  <a:schemeClr val="tx2">
                    <a:lumMod val="75000"/>
                  </a:schemeClr>
                </a:solidFill>
                <a:latin typeface="Times New Roman"/>
                <a:cs typeface="Simplified Arabic"/>
              </a:rPr>
              <a:t>.</a:t>
            </a:r>
          </a:p>
          <a:p>
            <a:pPr lvl="0" algn="just" rtl="1" fontAlgn="base">
              <a:spcBef>
                <a:spcPct val="0"/>
              </a:spcBef>
              <a:spcAft>
                <a:spcPts val="600"/>
              </a:spcAft>
            </a:pPr>
            <a:endParaRPr lang="ar-KW" sz="2800" b="1" dirty="0" smtClean="0">
              <a:solidFill>
                <a:schemeClr val="tx2">
                  <a:lumMod val="75000"/>
                </a:schemeClr>
              </a:solidFill>
              <a:latin typeface="Calibri" pitchFamily="34" charset="0"/>
            </a:endParaRPr>
          </a:p>
          <a:p>
            <a:pPr lvl="0" algn="just" rtl="1" fontAlgn="base">
              <a:spcBef>
                <a:spcPct val="0"/>
              </a:spcBef>
              <a:spcAft>
                <a:spcPts val="600"/>
              </a:spcAft>
            </a:pPr>
            <a:endParaRPr lang="ar-KW" sz="2800" b="1" dirty="0">
              <a:solidFill>
                <a:schemeClr val="tx2">
                  <a:lumMod val="75000"/>
                </a:schemeClr>
              </a:solidFill>
              <a:latin typeface="Calibri" pitchFamily="34" charset="0"/>
            </a:endParaRPr>
          </a:p>
          <a:p>
            <a:pPr lvl="0" algn="just" rtl="1" fontAlgn="base">
              <a:spcBef>
                <a:spcPct val="0"/>
              </a:spcBef>
              <a:spcAft>
                <a:spcPts val="600"/>
              </a:spcAft>
            </a:pPr>
            <a:endParaRPr lang="ar-KW" sz="2800" b="1" dirty="0" smtClean="0">
              <a:solidFill>
                <a:schemeClr val="tx2">
                  <a:lumMod val="75000"/>
                </a:schemeClr>
              </a:solidFill>
              <a:latin typeface="Calibri" pitchFamily="34" charset="0"/>
            </a:endParaRPr>
          </a:p>
          <a:p>
            <a:pPr marL="0" lvl="0" indent="0" algn="just" rtl="1" fontAlgn="base">
              <a:spcBef>
                <a:spcPct val="0"/>
              </a:spcBef>
              <a:spcAft>
                <a:spcPts val="600"/>
              </a:spcAft>
              <a:buNone/>
            </a:pPr>
            <a:endParaRPr lang="ar-KW" sz="2800" b="1" dirty="0">
              <a:solidFill>
                <a:schemeClr val="tx2">
                  <a:lumMod val="75000"/>
                </a:schemeClr>
              </a:solidFill>
              <a:latin typeface="Calibri" pitchFamily="34" charset="0"/>
            </a:endParaRPr>
          </a:p>
        </p:txBody>
      </p:sp>
      <p:sp>
        <p:nvSpPr>
          <p:cNvPr id="4" name="Slide Number Placeholder 3"/>
          <p:cNvSpPr>
            <a:spLocks noGrp="1"/>
          </p:cNvSpPr>
          <p:nvPr>
            <p:ph type="sldNum" sz="quarter" idx="12"/>
          </p:nvPr>
        </p:nvSpPr>
        <p:spPr/>
        <p:txBody>
          <a:bodyPr/>
          <a:lstStyle/>
          <a:p>
            <a:fld id="{2E51A151-84BD-4E71-B744-C440629F458B}" type="slidenum">
              <a:rPr lang="en-US" smtClean="0">
                <a:solidFill>
                  <a:schemeClr val="tx2">
                    <a:lumMod val="75000"/>
                  </a:schemeClr>
                </a:solidFill>
              </a:rPr>
              <a:pPr/>
              <a:t>6</a:t>
            </a:fld>
            <a:endParaRPr lang="en-US" dirty="0">
              <a:solidFill>
                <a:schemeClr val="tx2">
                  <a:lumMod val="75000"/>
                </a:schemeClr>
              </a:solidFill>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32656"/>
            <a:ext cx="3170956" cy="914400"/>
          </a:xfrm>
          <a:prstGeom prst="rect">
            <a:avLst/>
          </a:prstGeom>
        </p:spPr>
      </p:pic>
      <p:pic>
        <p:nvPicPr>
          <p:cNvPr id="8"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TextBox 4"/>
          <p:cNvSpPr txBox="1"/>
          <p:nvPr/>
        </p:nvSpPr>
        <p:spPr>
          <a:xfrm>
            <a:off x="3917404" y="497468"/>
            <a:ext cx="4610472" cy="584775"/>
          </a:xfrm>
          <a:prstGeom prst="rect">
            <a:avLst/>
          </a:prstGeom>
          <a:noFill/>
        </p:spPr>
        <p:txBody>
          <a:bodyPr wrap="square" rtlCol="0">
            <a:spAutoFit/>
          </a:bodyPr>
          <a:lstStyle/>
          <a:p>
            <a:pPr algn="r"/>
            <a:r>
              <a:rPr lang="ar-KW" sz="3200" b="1" dirty="0" smtClean="0">
                <a:solidFill>
                  <a:schemeClr val="tx2">
                    <a:lumMod val="75000"/>
                  </a:schemeClr>
                </a:solidFill>
              </a:rPr>
              <a:t>إجراءات تقديم الشكوى :</a:t>
            </a:r>
            <a:endParaRPr lang="ar-KW" sz="3200" b="1" dirty="0">
              <a:solidFill>
                <a:schemeClr val="tx2">
                  <a:lumMod val="75000"/>
                </a:schemeClr>
              </a:solidFill>
            </a:endParaRPr>
          </a:p>
        </p:txBody>
      </p:sp>
      <p:cxnSp>
        <p:nvCxnSpPr>
          <p:cNvPr id="10" name="Straight Connector 9"/>
          <p:cNvCxnSpPr/>
          <p:nvPr/>
        </p:nvCxnSpPr>
        <p:spPr>
          <a:xfrm>
            <a:off x="3635896" y="1196752"/>
            <a:ext cx="4824536"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0168969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63888" y="692696"/>
            <a:ext cx="5167476" cy="706090"/>
          </a:xfrm>
        </p:spPr>
        <p:txBody>
          <a:bodyPr>
            <a:normAutofit/>
          </a:bodyPr>
          <a:lstStyle/>
          <a:p>
            <a:pPr algn="r" rtl="1"/>
            <a:r>
              <a:rPr lang="en-US" sz="3200" b="1" dirty="0" smtClean="0">
                <a:solidFill>
                  <a:schemeClr val="tx2">
                    <a:lumMod val="75000"/>
                  </a:schemeClr>
                </a:solidFill>
              </a:rPr>
              <a:t> </a:t>
            </a:r>
            <a:endParaRPr lang="en-US" dirty="0">
              <a:solidFill>
                <a:schemeClr val="tx2">
                  <a:lumMod val="75000"/>
                </a:schemeClr>
              </a:solidFill>
            </a:endParaRPr>
          </a:p>
        </p:txBody>
      </p:sp>
      <p:sp>
        <p:nvSpPr>
          <p:cNvPr id="3" name="Content Placeholder 2"/>
          <p:cNvSpPr>
            <a:spLocks noGrp="1"/>
          </p:cNvSpPr>
          <p:nvPr>
            <p:ph idx="1"/>
          </p:nvPr>
        </p:nvSpPr>
        <p:spPr>
          <a:xfrm>
            <a:off x="395536" y="1556792"/>
            <a:ext cx="8424936" cy="4569371"/>
          </a:xfrm>
        </p:spPr>
        <p:txBody>
          <a:bodyPr>
            <a:normAutofit fontScale="55000" lnSpcReduction="20000"/>
          </a:bodyPr>
          <a:lstStyle/>
          <a:p>
            <a:pPr algn="just" rtl="1" fontAlgn="base">
              <a:lnSpc>
                <a:spcPct val="120000"/>
              </a:lnSpc>
              <a:spcAft>
                <a:spcPts val="600"/>
              </a:spcAft>
            </a:pPr>
            <a:r>
              <a:rPr lang="ar-KW" sz="4700" b="1" dirty="0" smtClean="0">
                <a:solidFill>
                  <a:schemeClr val="tx2">
                    <a:lumMod val="75000"/>
                  </a:schemeClr>
                </a:solidFill>
                <a:latin typeface="Times New Roman"/>
                <a:cs typeface="Simplified Arabic"/>
              </a:rPr>
              <a:t>تجري </a:t>
            </a:r>
            <a:r>
              <a:rPr lang="ar-KW" sz="4700" b="1" dirty="0">
                <a:solidFill>
                  <a:schemeClr val="tx2">
                    <a:lumMod val="75000"/>
                  </a:schemeClr>
                </a:solidFill>
                <a:latin typeface="Times New Roman"/>
                <a:cs typeface="Simplified Arabic"/>
              </a:rPr>
              <a:t>اللجنة تحقيقاً إدارياً في الشكوى المقدمة بشأن المخالفات، وتبت </a:t>
            </a:r>
            <a:r>
              <a:rPr lang="ar-KW" sz="4700" b="1" dirty="0" smtClean="0">
                <a:solidFill>
                  <a:schemeClr val="tx2">
                    <a:lumMod val="75000"/>
                  </a:schemeClr>
                </a:solidFill>
                <a:latin typeface="Times New Roman"/>
                <a:cs typeface="Simplified Arabic"/>
              </a:rPr>
              <a:t>فيها على النحو التالي : </a:t>
            </a:r>
          </a:p>
          <a:p>
            <a:pPr marL="0" indent="0" algn="just" rtl="1" fontAlgn="base">
              <a:lnSpc>
                <a:spcPct val="120000"/>
              </a:lnSpc>
              <a:spcAft>
                <a:spcPts val="600"/>
              </a:spcAft>
              <a:buNone/>
            </a:pPr>
            <a:r>
              <a:rPr lang="ar-KW" sz="4700" b="1" dirty="0" smtClean="0">
                <a:solidFill>
                  <a:schemeClr val="tx2">
                    <a:lumMod val="75000"/>
                  </a:schemeClr>
                </a:solidFill>
                <a:latin typeface="Times New Roman"/>
                <a:cs typeface="Simplified Arabic"/>
              </a:rPr>
              <a:t>1. حفظ الشكوى.</a:t>
            </a:r>
          </a:p>
          <a:p>
            <a:pPr marL="0" indent="0" algn="just" rtl="1" fontAlgn="base">
              <a:lnSpc>
                <a:spcPct val="120000"/>
              </a:lnSpc>
              <a:spcAft>
                <a:spcPts val="600"/>
              </a:spcAft>
              <a:buNone/>
            </a:pPr>
            <a:r>
              <a:rPr lang="ar-KW" sz="4700" b="1" dirty="0" smtClean="0">
                <a:solidFill>
                  <a:schemeClr val="tx2">
                    <a:lumMod val="75000"/>
                  </a:schemeClr>
                </a:solidFill>
                <a:latin typeface="Times New Roman"/>
                <a:cs typeface="Simplified Arabic"/>
              </a:rPr>
              <a:t>2. </a:t>
            </a:r>
            <a:r>
              <a:rPr lang="ar-KW" sz="4700" b="1" dirty="0" err="1" smtClean="0">
                <a:solidFill>
                  <a:schemeClr val="tx2">
                    <a:lumMod val="75000"/>
                  </a:schemeClr>
                </a:solidFill>
                <a:latin typeface="Times New Roman"/>
                <a:cs typeface="Simplified Arabic"/>
              </a:rPr>
              <a:t>الإحاله</a:t>
            </a:r>
            <a:r>
              <a:rPr lang="ar-KW" sz="4700" b="1" dirty="0" smtClean="0">
                <a:solidFill>
                  <a:schemeClr val="tx2">
                    <a:lumMod val="75000"/>
                  </a:schemeClr>
                </a:solidFill>
                <a:latin typeface="Times New Roman"/>
                <a:cs typeface="Simplified Arabic"/>
              </a:rPr>
              <a:t> </a:t>
            </a:r>
            <a:r>
              <a:rPr lang="ar-KW" sz="4700" b="1" dirty="0">
                <a:solidFill>
                  <a:schemeClr val="tx2">
                    <a:lumMod val="75000"/>
                  </a:schemeClr>
                </a:solidFill>
                <a:latin typeface="Times New Roman"/>
                <a:cs typeface="Simplified Arabic"/>
              </a:rPr>
              <a:t>إلى مجلس </a:t>
            </a:r>
            <a:r>
              <a:rPr lang="ar-KW" sz="4700" b="1" dirty="0" smtClean="0">
                <a:solidFill>
                  <a:schemeClr val="tx2">
                    <a:lumMod val="75000"/>
                  </a:schemeClr>
                </a:solidFill>
                <a:latin typeface="Times New Roman"/>
                <a:cs typeface="Simplified Arabic"/>
              </a:rPr>
              <a:t>التأديب.</a:t>
            </a:r>
          </a:p>
          <a:p>
            <a:pPr marL="0" indent="0" algn="just" rtl="1" fontAlgn="base">
              <a:lnSpc>
                <a:spcPct val="120000"/>
              </a:lnSpc>
              <a:spcAft>
                <a:spcPts val="600"/>
              </a:spcAft>
              <a:buNone/>
            </a:pPr>
            <a:r>
              <a:rPr lang="ar-KW" sz="4700" b="1" dirty="0" smtClean="0">
                <a:solidFill>
                  <a:schemeClr val="tx2">
                    <a:lumMod val="75000"/>
                  </a:schemeClr>
                </a:solidFill>
                <a:latin typeface="Times New Roman"/>
                <a:cs typeface="Simplified Arabic"/>
              </a:rPr>
              <a:t>3. </a:t>
            </a:r>
            <a:r>
              <a:rPr lang="ar-KW" sz="4600" b="1" dirty="0" err="1" smtClean="0">
                <a:solidFill>
                  <a:srgbClr val="1F497D">
                    <a:lumMod val="75000"/>
                  </a:srgbClr>
                </a:solidFill>
                <a:latin typeface="Times New Roman"/>
                <a:cs typeface="Simplified Arabic"/>
              </a:rPr>
              <a:t>الاحاله</a:t>
            </a:r>
            <a:r>
              <a:rPr lang="ar-KW" sz="4600" b="1" dirty="0" smtClean="0">
                <a:solidFill>
                  <a:srgbClr val="1F497D">
                    <a:lumMod val="75000"/>
                  </a:srgbClr>
                </a:solidFill>
                <a:latin typeface="Times New Roman"/>
                <a:cs typeface="Simplified Arabic"/>
              </a:rPr>
              <a:t> </a:t>
            </a:r>
            <a:r>
              <a:rPr lang="ar-KW" sz="4600" b="1" dirty="0">
                <a:solidFill>
                  <a:srgbClr val="1F497D">
                    <a:lumMod val="75000"/>
                  </a:srgbClr>
                </a:solidFill>
                <a:latin typeface="Times New Roman"/>
                <a:cs typeface="Simplified Arabic"/>
              </a:rPr>
              <a:t>إلى النيابة العامة </a:t>
            </a:r>
            <a:r>
              <a:rPr lang="ar-KW" sz="4700" b="1" dirty="0" smtClean="0">
                <a:solidFill>
                  <a:schemeClr val="tx2">
                    <a:lumMod val="75000"/>
                  </a:schemeClr>
                </a:solidFill>
                <a:latin typeface="Times New Roman"/>
                <a:cs typeface="Simplified Arabic"/>
              </a:rPr>
              <a:t>في حال </a:t>
            </a:r>
            <a:r>
              <a:rPr lang="ar-KW" sz="4700" b="1" dirty="0">
                <a:solidFill>
                  <a:schemeClr val="tx2">
                    <a:lumMod val="75000"/>
                  </a:schemeClr>
                </a:solidFill>
                <a:latin typeface="Times New Roman"/>
                <a:cs typeface="Simplified Arabic"/>
              </a:rPr>
              <a:t>و</a:t>
            </a:r>
            <a:r>
              <a:rPr lang="ar-KW" sz="4700" b="1" dirty="0" smtClean="0">
                <a:solidFill>
                  <a:schemeClr val="tx2">
                    <a:lumMod val="75000"/>
                  </a:schemeClr>
                </a:solidFill>
                <a:latin typeface="Times New Roman"/>
                <a:cs typeface="Simplified Arabic"/>
              </a:rPr>
              <a:t>جود شبهة </a:t>
            </a:r>
            <a:r>
              <a:rPr lang="ar-KW" sz="4700" b="1" dirty="0">
                <a:solidFill>
                  <a:schemeClr val="tx2">
                    <a:lumMod val="75000"/>
                  </a:schemeClr>
                </a:solidFill>
                <a:latin typeface="Times New Roman"/>
                <a:cs typeface="Simplified Arabic"/>
              </a:rPr>
              <a:t>جريمة </a:t>
            </a:r>
            <a:r>
              <a:rPr lang="ar-KW" sz="4700" b="1" dirty="0" err="1" smtClean="0">
                <a:solidFill>
                  <a:schemeClr val="tx2">
                    <a:lumMod val="75000"/>
                  </a:schemeClr>
                </a:solidFill>
                <a:latin typeface="Times New Roman"/>
                <a:cs typeface="Simplified Arabic"/>
              </a:rPr>
              <a:t>جنائيه</a:t>
            </a:r>
            <a:r>
              <a:rPr lang="ar-KW" sz="4700" b="1" dirty="0" smtClean="0">
                <a:solidFill>
                  <a:schemeClr val="tx2">
                    <a:lumMod val="75000"/>
                  </a:schemeClr>
                </a:solidFill>
                <a:latin typeface="Times New Roman"/>
                <a:cs typeface="Simplified Arabic"/>
              </a:rPr>
              <a:t>.</a:t>
            </a:r>
          </a:p>
          <a:p>
            <a:pPr algn="just" rtl="1" fontAlgn="base">
              <a:lnSpc>
                <a:spcPct val="120000"/>
              </a:lnSpc>
              <a:spcAft>
                <a:spcPts val="600"/>
              </a:spcAft>
            </a:pPr>
            <a:r>
              <a:rPr lang="ar-KW" sz="4700" b="1" dirty="0" smtClean="0">
                <a:solidFill>
                  <a:schemeClr val="tx2">
                    <a:lumMod val="75000"/>
                  </a:schemeClr>
                </a:solidFill>
                <a:latin typeface="Times New Roman"/>
                <a:cs typeface="Simplified Arabic"/>
              </a:rPr>
              <a:t>تبت </a:t>
            </a:r>
            <a:r>
              <a:rPr lang="ar-KW" sz="4700" b="1" dirty="0">
                <a:solidFill>
                  <a:schemeClr val="tx2">
                    <a:lumMod val="75000"/>
                  </a:schemeClr>
                </a:solidFill>
                <a:latin typeface="Times New Roman"/>
                <a:cs typeface="Simplified Arabic"/>
              </a:rPr>
              <a:t>اللجنة بالشكوى خلال ثلاثين يوماً من تاريخ تقديمها، ولها قبل إصدار قرارها سماع أقوال </a:t>
            </a:r>
            <a:r>
              <a:rPr lang="ar-KW" sz="4700" b="1" dirty="0" smtClean="0">
                <a:solidFill>
                  <a:schemeClr val="tx2">
                    <a:lumMod val="75000"/>
                  </a:schemeClr>
                </a:solidFill>
                <a:latin typeface="Times New Roman"/>
                <a:cs typeface="Simplified Arabic"/>
              </a:rPr>
              <a:t>ذوي </a:t>
            </a:r>
            <a:r>
              <a:rPr lang="ar-KW" sz="4700" b="1" dirty="0" err="1" smtClean="0">
                <a:solidFill>
                  <a:schemeClr val="tx2">
                    <a:lumMod val="75000"/>
                  </a:schemeClr>
                </a:solidFill>
                <a:latin typeface="Times New Roman"/>
                <a:cs typeface="Simplified Arabic"/>
              </a:rPr>
              <a:t>العلاقه</a:t>
            </a:r>
            <a:r>
              <a:rPr lang="ar-KW" sz="4700" b="1" dirty="0" smtClean="0">
                <a:solidFill>
                  <a:schemeClr val="tx2">
                    <a:lumMod val="75000"/>
                  </a:schemeClr>
                </a:solidFill>
                <a:latin typeface="Times New Roman"/>
                <a:cs typeface="Simplified Arabic"/>
              </a:rPr>
              <a:t>، </a:t>
            </a:r>
            <a:r>
              <a:rPr lang="ar-KW" sz="4700" b="1" dirty="0">
                <a:solidFill>
                  <a:schemeClr val="tx2">
                    <a:lumMod val="75000"/>
                  </a:schemeClr>
                </a:solidFill>
                <a:latin typeface="Times New Roman"/>
                <a:cs typeface="Simplified Arabic"/>
              </a:rPr>
              <a:t>أو استيفاء </a:t>
            </a:r>
            <a:r>
              <a:rPr lang="ar-KW" sz="4700" b="1" dirty="0" smtClean="0">
                <a:solidFill>
                  <a:schemeClr val="tx2">
                    <a:lumMod val="75000"/>
                  </a:schemeClr>
                </a:solidFill>
                <a:latin typeface="Times New Roman"/>
                <a:cs typeface="Simplified Arabic"/>
              </a:rPr>
              <a:t>الرد على </a:t>
            </a:r>
            <a:r>
              <a:rPr lang="ar-KW" sz="4700" b="1" dirty="0" err="1" smtClean="0">
                <a:solidFill>
                  <a:schemeClr val="tx2">
                    <a:lumMod val="75000"/>
                  </a:schemeClr>
                </a:solidFill>
                <a:latin typeface="Times New Roman"/>
                <a:cs typeface="Simplified Arabic"/>
              </a:rPr>
              <a:t>إستفسارات</a:t>
            </a:r>
            <a:r>
              <a:rPr lang="ar-KW" sz="4700" b="1" dirty="0" smtClean="0">
                <a:solidFill>
                  <a:schemeClr val="tx2">
                    <a:lumMod val="75000"/>
                  </a:schemeClr>
                </a:solidFill>
                <a:latin typeface="Times New Roman"/>
                <a:cs typeface="Simplified Arabic"/>
              </a:rPr>
              <a:t> </a:t>
            </a:r>
            <a:r>
              <a:rPr lang="ar-KW" sz="4700" b="1" dirty="0" err="1" smtClean="0">
                <a:solidFill>
                  <a:schemeClr val="tx2">
                    <a:lumMod val="75000"/>
                  </a:schemeClr>
                </a:solidFill>
                <a:latin typeface="Times New Roman"/>
                <a:cs typeface="Simplified Arabic"/>
              </a:rPr>
              <a:t>اللجنه</a:t>
            </a:r>
            <a:r>
              <a:rPr lang="ar-KW" sz="4700" b="1" dirty="0" smtClean="0">
                <a:solidFill>
                  <a:schemeClr val="tx2">
                    <a:lumMod val="75000"/>
                  </a:schemeClr>
                </a:solidFill>
                <a:latin typeface="Times New Roman"/>
                <a:cs typeface="Simplified Arabic"/>
              </a:rPr>
              <a:t> وطلباتها.</a:t>
            </a:r>
            <a:endParaRPr lang="ar-KW" sz="4700" b="1" dirty="0">
              <a:solidFill>
                <a:schemeClr val="tx2">
                  <a:lumMod val="75000"/>
                </a:schemeClr>
              </a:solidFill>
              <a:latin typeface="Times New Roman"/>
              <a:cs typeface="Simplified Arabic"/>
            </a:endParaRPr>
          </a:p>
          <a:p>
            <a:pPr algn="just" rtl="1" fontAlgn="base">
              <a:lnSpc>
                <a:spcPct val="120000"/>
              </a:lnSpc>
              <a:spcAft>
                <a:spcPts val="600"/>
              </a:spcAft>
            </a:pPr>
            <a:r>
              <a:rPr lang="ar-KW" sz="4700" b="1" dirty="0">
                <a:solidFill>
                  <a:schemeClr val="tx2">
                    <a:lumMod val="75000"/>
                  </a:schemeClr>
                </a:solidFill>
                <a:latin typeface="Times New Roman"/>
                <a:cs typeface="Simplified Arabic"/>
              </a:rPr>
              <a:t>تخطر اللجنة صاحب الشكوى بقرارها خلال أسبوع من تاريخ البت فيها</a:t>
            </a:r>
          </a:p>
          <a:p>
            <a:pPr lvl="0" algn="just" rtl="1" fontAlgn="base">
              <a:spcBef>
                <a:spcPct val="0"/>
              </a:spcBef>
              <a:spcAft>
                <a:spcPts val="600"/>
              </a:spcAft>
            </a:pPr>
            <a:endParaRPr lang="ar-KW" sz="2800" b="1" dirty="0" smtClean="0">
              <a:solidFill>
                <a:schemeClr val="tx2">
                  <a:lumMod val="75000"/>
                </a:schemeClr>
              </a:solidFill>
              <a:latin typeface="Calibri" pitchFamily="34" charset="0"/>
            </a:endParaRPr>
          </a:p>
          <a:p>
            <a:pPr lvl="0" algn="just" rtl="1" fontAlgn="base">
              <a:spcBef>
                <a:spcPct val="0"/>
              </a:spcBef>
              <a:spcAft>
                <a:spcPts val="600"/>
              </a:spcAft>
            </a:pPr>
            <a:endParaRPr lang="ar-KW" sz="2800" b="1" dirty="0">
              <a:solidFill>
                <a:schemeClr val="tx2">
                  <a:lumMod val="75000"/>
                </a:schemeClr>
              </a:solidFill>
              <a:latin typeface="Calibri" pitchFamily="34" charset="0"/>
            </a:endParaRPr>
          </a:p>
          <a:p>
            <a:pPr lvl="0" algn="just" rtl="1" fontAlgn="base">
              <a:spcBef>
                <a:spcPct val="0"/>
              </a:spcBef>
              <a:spcAft>
                <a:spcPts val="600"/>
              </a:spcAft>
            </a:pPr>
            <a:endParaRPr lang="ar-KW" sz="2800" b="1" dirty="0" smtClean="0">
              <a:solidFill>
                <a:schemeClr val="tx2">
                  <a:lumMod val="75000"/>
                </a:schemeClr>
              </a:solidFill>
              <a:latin typeface="Calibri" pitchFamily="34" charset="0"/>
            </a:endParaRPr>
          </a:p>
          <a:p>
            <a:pPr marL="0" lvl="0" indent="0" algn="just" rtl="1" fontAlgn="base">
              <a:spcBef>
                <a:spcPct val="0"/>
              </a:spcBef>
              <a:spcAft>
                <a:spcPts val="600"/>
              </a:spcAft>
              <a:buNone/>
            </a:pPr>
            <a:endParaRPr lang="ar-KW" sz="2800" b="1" dirty="0">
              <a:solidFill>
                <a:schemeClr val="tx2">
                  <a:lumMod val="75000"/>
                </a:schemeClr>
              </a:solidFill>
              <a:latin typeface="Calibri" pitchFamily="34" charset="0"/>
            </a:endParaRPr>
          </a:p>
        </p:txBody>
      </p:sp>
      <p:sp>
        <p:nvSpPr>
          <p:cNvPr id="4" name="Slide Number Placeholder 3"/>
          <p:cNvSpPr>
            <a:spLocks noGrp="1"/>
          </p:cNvSpPr>
          <p:nvPr>
            <p:ph type="sldNum" sz="quarter" idx="12"/>
          </p:nvPr>
        </p:nvSpPr>
        <p:spPr/>
        <p:txBody>
          <a:bodyPr/>
          <a:lstStyle/>
          <a:p>
            <a:fld id="{2E51A151-84BD-4E71-B744-C440629F458B}" type="slidenum">
              <a:rPr lang="en-US" smtClean="0">
                <a:solidFill>
                  <a:srgbClr val="1F497D">
                    <a:lumMod val="75000"/>
                  </a:srgbClr>
                </a:solidFill>
              </a:rPr>
              <a:pPr/>
              <a:t>7</a:t>
            </a:fld>
            <a:endParaRPr lang="en-US" dirty="0">
              <a:solidFill>
                <a:srgbClr val="1F497D">
                  <a:lumMod val="75000"/>
                </a:srgbClr>
              </a:solidFill>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32656"/>
            <a:ext cx="3170956" cy="914400"/>
          </a:xfrm>
          <a:prstGeom prst="rect">
            <a:avLst/>
          </a:prstGeom>
        </p:spPr>
      </p:pic>
      <p:pic>
        <p:nvPicPr>
          <p:cNvPr id="8"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TextBox 4"/>
          <p:cNvSpPr txBox="1"/>
          <p:nvPr/>
        </p:nvSpPr>
        <p:spPr>
          <a:xfrm>
            <a:off x="3917404" y="497468"/>
            <a:ext cx="4610472" cy="584775"/>
          </a:xfrm>
          <a:prstGeom prst="rect">
            <a:avLst/>
          </a:prstGeom>
          <a:noFill/>
        </p:spPr>
        <p:txBody>
          <a:bodyPr wrap="square" rtlCol="0">
            <a:spAutoFit/>
          </a:bodyPr>
          <a:lstStyle/>
          <a:p>
            <a:pPr algn="r"/>
            <a:r>
              <a:rPr lang="ar-KW" sz="3200" b="1" dirty="0" smtClean="0">
                <a:solidFill>
                  <a:srgbClr val="1F497D">
                    <a:lumMod val="75000"/>
                  </a:srgbClr>
                </a:solidFill>
              </a:rPr>
              <a:t>إجراءات تقديم الشكوى :</a:t>
            </a:r>
            <a:endParaRPr lang="ar-KW" sz="3200" b="1" dirty="0">
              <a:solidFill>
                <a:srgbClr val="1F497D">
                  <a:lumMod val="75000"/>
                </a:srgbClr>
              </a:solidFill>
            </a:endParaRPr>
          </a:p>
        </p:txBody>
      </p:sp>
      <p:cxnSp>
        <p:nvCxnSpPr>
          <p:cNvPr id="10" name="Straight Connector 9"/>
          <p:cNvCxnSpPr/>
          <p:nvPr/>
        </p:nvCxnSpPr>
        <p:spPr>
          <a:xfrm>
            <a:off x="3635896" y="1196752"/>
            <a:ext cx="4824536"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1199725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63888" y="692696"/>
            <a:ext cx="5167476" cy="706090"/>
          </a:xfrm>
        </p:spPr>
        <p:txBody>
          <a:bodyPr>
            <a:normAutofit/>
          </a:bodyPr>
          <a:lstStyle/>
          <a:p>
            <a:pPr algn="r" rtl="1"/>
            <a:r>
              <a:rPr lang="en-US" sz="3200" b="1" dirty="0" smtClean="0">
                <a:solidFill>
                  <a:schemeClr val="tx2">
                    <a:lumMod val="75000"/>
                  </a:schemeClr>
                </a:solidFill>
              </a:rPr>
              <a:t> </a:t>
            </a:r>
            <a:endParaRPr lang="en-US" dirty="0">
              <a:solidFill>
                <a:schemeClr val="tx2">
                  <a:lumMod val="75000"/>
                </a:schemeClr>
              </a:solidFill>
            </a:endParaRPr>
          </a:p>
        </p:txBody>
      </p:sp>
      <p:sp>
        <p:nvSpPr>
          <p:cNvPr id="3" name="Content Placeholder 2"/>
          <p:cNvSpPr>
            <a:spLocks noGrp="1"/>
          </p:cNvSpPr>
          <p:nvPr>
            <p:ph idx="1"/>
          </p:nvPr>
        </p:nvSpPr>
        <p:spPr>
          <a:xfrm>
            <a:off x="395536" y="1556792"/>
            <a:ext cx="8424936" cy="4569371"/>
          </a:xfrm>
        </p:spPr>
        <p:txBody>
          <a:bodyPr>
            <a:normAutofit/>
          </a:bodyPr>
          <a:lstStyle/>
          <a:p>
            <a:pPr marL="0" indent="0" algn="just" rtl="1" fontAlgn="base">
              <a:lnSpc>
                <a:spcPct val="120000"/>
              </a:lnSpc>
              <a:spcAft>
                <a:spcPts val="600"/>
              </a:spcAft>
              <a:buNone/>
            </a:pPr>
            <a:endParaRPr lang="ar-KW" sz="2800" b="1" dirty="0" smtClean="0">
              <a:solidFill>
                <a:schemeClr val="tx2">
                  <a:lumMod val="75000"/>
                </a:schemeClr>
              </a:solidFill>
              <a:latin typeface="Times New Roman"/>
              <a:cs typeface="Simplified Arabic"/>
            </a:endParaRPr>
          </a:p>
          <a:p>
            <a:pPr algn="just" rtl="1" fontAlgn="base">
              <a:lnSpc>
                <a:spcPct val="120000"/>
              </a:lnSpc>
              <a:spcAft>
                <a:spcPts val="600"/>
              </a:spcAft>
            </a:pPr>
            <a:r>
              <a:rPr lang="ar-KW" sz="2800" b="1" dirty="0" smtClean="0">
                <a:solidFill>
                  <a:schemeClr val="tx2">
                    <a:lumMod val="75000"/>
                  </a:schemeClr>
                </a:solidFill>
                <a:latin typeface="Times New Roman"/>
                <a:cs typeface="Simplified Arabic"/>
              </a:rPr>
              <a:t>يجوز لمقدم الشكوى التظلم من قرار اللجنة خلال أسبوع من تاريخ إخطاره أو علمه بالقرار.</a:t>
            </a:r>
            <a:endParaRPr lang="ar-KW" sz="2800" b="1" dirty="0">
              <a:solidFill>
                <a:schemeClr val="tx2">
                  <a:lumMod val="75000"/>
                </a:schemeClr>
              </a:solidFill>
              <a:latin typeface="Times New Roman"/>
              <a:cs typeface="Simplified Arabic"/>
            </a:endParaRPr>
          </a:p>
          <a:p>
            <a:pPr algn="just" rtl="1" fontAlgn="base">
              <a:lnSpc>
                <a:spcPct val="120000"/>
              </a:lnSpc>
              <a:spcAft>
                <a:spcPts val="600"/>
              </a:spcAft>
            </a:pPr>
            <a:r>
              <a:rPr lang="ar-KW" sz="2800" b="1" dirty="0" smtClean="0">
                <a:solidFill>
                  <a:schemeClr val="tx2">
                    <a:lumMod val="75000"/>
                  </a:schemeClr>
                </a:solidFill>
                <a:latin typeface="Times New Roman"/>
                <a:cs typeface="Simplified Arabic"/>
              </a:rPr>
              <a:t>لايجوز </a:t>
            </a:r>
            <a:r>
              <a:rPr lang="ar-KW" sz="2800" b="1" dirty="0">
                <a:solidFill>
                  <a:schemeClr val="tx2">
                    <a:lumMod val="75000"/>
                  </a:schemeClr>
                </a:solidFill>
                <a:latin typeface="Times New Roman"/>
                <a:cs typeface="Simplified Arabic"/>
              </a:rPr>
              <a:t>تقديم </a:t>
            </a:r>
            <a:r>
              <a:rPr lang="ar-KW" sz="2800" b="1" dirty="0" smtClean="0">
                <a:solidFill>
                  <a:schemeClr val="tx2">
                    <a:lumMod val="75000"/>
                  </a:schemeClr>
                </a:solidFill>
                <a:latin typeface="Times New Roman"/>
                <a:cs typeface="Simplified Arabic"/>
              </a:rPr>
              <a:t>الشكوى </a:t>
            </a:r>
            <a:r>
              <a:rPr lang="ar-KW" sz="2800" b="1" dirty="0">
                <a:solidFill>
                  <a:schemeClr val="tx2">
                    <a:lumMod val="75000"/>
                  </a:schemeClr>
                </a:solidFill>
                <a:latin typeface="Times New Roman"/>
                <a:cs typeface="Simplified Arabic"/>
              </a:rPr>
              <a:t>مرة أخرى من </a:t>
            </a:r>
            <a:r>
              <a:rPr lang="ar-KW" sz="2800" b="1" dirty="0" smtClean="0">
                <a:solidFill>
                  <a:schemeClr val="tx2">
                    <a:lumMod val="75000"/>
                  </a:schemeClr>
                </a:solidFill>
                <a:latin typeface="Times New Roman"/>
                <a:cs typeface="Simplified Arabic"/>
              </a:rPr>
              <a:t>قبل الشاكي نفسه في شكوى سابقه لنفس الاسباب.</a:t>
            </a:r>
            <a:endParaRPr lang="ar-KW" sz="2800" b="1" dirty="0" smtClean="0">
              <a:solidFill>
                <a:schemeClr val="tx2">
                  <a:lumMod val="75000"/>
                </a:schemeClr>
              </a:solidFill>
              <a:latin typeface="Calibri" pitchFamily="34" charset="0"/>
            </a:endParaRPr>
          </a:p>
          <a:p>
            <a:pPr lvl="0" algn="just" rtl="1" fontAlgn="base">
              <a:spcBef>
                <a:spcPct val="0"/>
              </a:spcBef>
              <a:spcAft>
                <a:spcPts val="600"/>
              </a:spcAft>
            </a:pPr>
            <a:endParaRPr lang="ar-KW" sz="2800" b="1" dirty="0" smtClean="0">
              <a:solidFill>
                <a:schemeClr val="tx2">
                  <a:lumMod val="75000"/>
                </a:schemeClr>
              </a:solidFill>
              <a:latin typeface="Calibri" pitchFamily="34" charset="0"/>
            </a:endParaRPr>
          </a:p>
          <a:p>
            <a:pPr lvl="0" algn="just" rtl="1" fontAlgn="base">
              <a:spcBef>
                <a:spcPct val="0"/>
              </a:spcBef>
              <a:spcAft>
                <a:spcPts val="600"/>
              </a:spcAft>
            </a:pPr>
            <a:endParaRPr lang="ar-KW" sz="2800" b="1" dirty="0">
              <a:solidFill>
                <a:schemeClr val="tx2">
                  <a:lumMod val="75000"/>
                </a:schemeClr>
              </a:solidFill>
              <a:latin typeface="Calibri" pitchFamily="34" charset="0"/>
            </a:endParaRPr>
          </a:p>
          <a:p>
            <a:pPr lvl="0" algn="just" rtl="1" fontAlgn="base">
              <a:spcBef>
                <a:spcPct val="0"/>
              </a:spcBef>
              <a:spcAft>
                <a:spcPts val="600"/>
              </a:spcAft>
            </a:pPr>
            <a:endParaRPr lang="ar-KW" sz="2800" b="1" dirty="0" smtClean="0">
              <a:solidFill>
                <a:schemeClr val="tx2">
                  <a:lumMod val="75000"/>
                </a:schemeClr>
              </a:solidFill>
              <a:latin typeface="Calibri" pitchFamily="34" charset="0"/>
            </a:endParaRPr>
          </a:p>
          <a:p>
            <a:pPr marL="0" lvl="0" indent="0" algn="just" rtl="1" fontAlgn="base">
              <a:spcBef>
                <a:spcPct val="0"/>
              </a:spcBef>
              <a:spcAft>
                <a:spcPts val="600"/>
              </a:spcAft>
              <a:buNone/>
            </a:pPr>
            <a:endParaRPr lang="ar-KW" sz="2800" b="1" dirty="0">
              <a:solidFill>
                <a:schemeClr val="tx2">
                  <a:lumMod val="75000"/>
                </a:schemeClr>
              </a:solidFill>
              <a:latin typeface="Calibri" pitchFamily="34" charset="0"/>
            </a:endParaRPr>
          </a:p>
        </p:txBody>
      </p:sp>
      <p:sp>
        <p:nvSpPr>
          <p:cNvPr id="4" name="Slide Number Placeholder 3"/>
          <p:cNvSpPr>
            <a:spLocks noGrp="1"/>
          </p:cNvSpPr>
          <p:nvPr>
            <p:ph type="sldNum" sz="quarter" idx="12"/>
          </p:nvPr>
        </p:nvSpPr>
        <p:spPr/>
        <p:txBody>
          <a:bodyPr/>
          <a:lstStyle/>
          <a:p>
            <a:fld id="{2E51A151-84BD-4E71-B744-C440629F458B}" type="slidenum">
              <a:rPr lang="en-US" smtClean="0">
                <a:solidFill>
                  <a:schemeClr val="tx2">
                    <a:lumMod val="75000"/>
                  </a:schemeClr>
                </a:solidFill>
              </a:rPr>
              <a:pPr/>
              <a:t>8</a:t>
            </a:fld>
            <a:endParaRPr lang="en-US" dirty="0">
              <a:solidFill>
                <a:schemeClr val="tx2">
                  <a:lumMod val="75000"/>
                </a:schemeClr>
              </a:solidFill>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32656"/>
            <a:ext cx="3170956" cy="914400"/>
          </a:xfrm>
          <a:prstGeom prst="rect">
            <a:avLst/>
          </a:prstGeom>
        </p:spPr>
      </p:pic>
      <p:pic>
        <p:nvPicPr>
          <p:cNvPr id="8"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TextBox 4"/>
          <p:cNvSpPr txBox="1"/>
          <p:nvPr/>
        </p:nvSpPr>
        <p:spPr>
          <a:xfrm>
            <a:off x="3917404" y="497468"/>
            <a:ext cx="4610472" cy="584775"/>
          </a:xfrm>
          <a:prstGeom prst="rect">
            <a:avLst/>
          </a:prstGeom>
          <a:noFill/>
        </p:spPr>
        <p:txBody>
          <a:bodyPr wrap="square" rtlCol="0">
            <a:spAutoFit/>
          </a:bodyPr>
          <a:lstStyle/>
          <a:p>
            <a:pPr algn="r"/>
            <a:r>
              <a:rPr lang="ar-KW" sz="3200" b="1" dirty="0" smtClean="0">
                <a:solidFill>
                  <a:schemeClr val="tx2">
                    <a:lumMod val="75000"/>
                  </a:schemeClr>
                </a:solidFill>
              </a:rPr>
              <a:t>تابع إجراءات تقديم الشكوى :</a:t>
            </a:r>
            <a:endParaRPr lang="ar-KW" sz="3200" b="1" dirty="0">
              <a:solidFill>
                <a:schemeClr val="tx2">
                  <a:lumMod val="75000"/>
                </a:schemeClr>
              </a:solidFill>
            </a:endParaRPr>
          </a:p>
        </p:txBody>
      </p:sp>
      <p:cxnSp>
        <p:nvCxnSpPr>
          <p:cNvPr id="10" name="Straight Connector 9"/>
          <p:cNvCxnSpPr/>
          <p:nvPr/>
        </p:nvCxnSpPr>
        <p:spPr>
          <a:xfrm>
            <a:off x="3635896" y="1196752"/>
            <a:ext cx="4824536"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3673138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63888" y="692696"/>
            <a:ext cx="5167476" cy="706090"/>
          </a:xfrm>
        </p:spPr>
        <p:txBody>
          <a:bodyPr>
            <a:normAutofit/>
          </a:bodyPr>
          <a:lstStyle/>
          <a:p>
            <a:pPr algn="r" rtl="1"/>
            <a:r>
              <a:rPr lang="en-US" sz="3200" b="1" dirty="0" smtClean="0">
                <a:solidFill>
                  <a:schemeClr val="tx2">
                    <a:lumMod val="75000"/>
                  </a:schemeClr>
                </a:solidFill>
              </a:rPr>
              <a:t> </a:t>
            </a:r>
            <a:endParaRPr lang="en-US" dirty="0">
              <a:solidFill>
                <a:schemeClr val="tx2">
                  <a:lumMod val="75000"/>
                </a:schemeClr>
              </a:solidFill>
            </a:endParaRPr>
          </a:p>
        </p:txBody>
      </p:sp>
      <p:sp>
        <p:nvSpPr>
          <p:cNvPr id="3" name="Content Placeholder 2"/>
          <p:cNvSpPr>
            <a:spLocks noGrp="1"/>
          </p:cNvSpPr>
          <p:nvPr>
            <p:ph idx="1"/>
          </p:nvPr>
        </p:nvSpPr>
        <p:spPr>
          <a:xfrm>
            <a:off x="395536" y="1556792"/>
            <a:ext cx="8424936" cy="4569371"/>
          </a:xfrm>
        </p:spPr>
        <p:txBody>
          <a:bodyPr>
            <a:normAutofit/>
          </a:bodyPr>
          <a:lstStyle/>
          <a:p>
            <a:pPr marL="0" indent="0" algn="just" rtl="1">
              <a:spcAft>
                <a:spcPts val="0"/>
              </a:spcAft>
              <a:buNone/>
            </a:pPr>
            <a:endParaRPr lang="en-US" sz="3600" b="1" u="sng" dirty="0" smtClean="0">
              <a:solidFill>
                <a:schemeClr val="tx2">
                  <a:lumMod val="75000"/>
                </a:schemeClr>
              </a:solidFill>
              <a:latin typeface="Simplified Arabic" pitchFamily="18" charset="-78"/>
              <a:cs typeface="Simplified Arabic" pitchFamily="18" charset="-78"/>
            </a:endParaRPr>
          </a:p>
          <a:p>
            <a:pPr marL="0" lvl="0" indent="0" algn="just" rtl="1" fontAlgn="base">
              <a:spcBef>
                <a:spcPct val="0"/>
              </a:spcBef>
              <a:spcAft>
                <a:spcPts val="600"/>
              </a:spcAft>
              <a:buNone/>
            </a:pPr>
            <a:endParaRPr lang="ar-KW" sz="2800" b="1" dirty="0" smtClean="0">
              <a:solidFill>
                <a:schemeClr val="tx2">
                  <a:lumMod val="75000"/>
                </a:schemeClr>
              </a:solidFill>
              <a:latin typeface="Calibri" pitchFamily="34" charset="0"/>
            </a:endParaRPr>
          </a:p>
          <a:p>
            <a:pPr marL="0" lvl="0" indent="0" algn="ctr" rtl="1" fontAlgn="base">
              <a:spcBef>
                <a:spcPct val="0"/>
              </a:spcBef>
              <a:spcAft>
                <a:spcPts val="600"/>
              </a:spcAft>
              <a:buNone/>
            </a:pPr>
            <a:r>
              <a:rPr lang="ar-KW" sz="7200" b="1" dirty="0" smtClean="0">
                <a:solidFill>
                  <a:schemeClr val="tx2">
                    <a:lumMod val="75000"/>
                  </a:schemeClr>
                </a:solidFill>
                <a:latin typeface="Calibri" pitchFamily="34" charset="0"/>
              </a:rPr>
              <a:t>التظلمات</a:t>
            </a:r>
            <a:endParaRPr lang="ar-KW" sz="7200" b="1" dirty="0">
              <a:solidFill>
                <a:schemeClr val="tx2">
                  <a:lumMod val="75000"/>
                </a:schemeClr>
              </a:solidFill>
              <a:latin typeface="Calibri" pitchFamily="34" charset="0"/>
            </a:endParaRPr>
          </a:p>
          <a:p>
            <a:pPr marL="0" lvl="0" indent="0" algn="ctr" rtl="1" fontAlgn="base">
              <a:spcBef>
                <a:spcPct val="0"/>
              </a:spcBef>
              <a:spcAft>
                <a:spcPts val="600"/>
              </a:spcAft>
              <a:buNone/>
            </a:pPr>
            <a:r>
              <a:rPr lang="ar-KW" sz="4800" b="1" dirty="0">
                <a:solidFill>
                  <a:schemeClr val="tx2">
                    <a:lumMod val="75000"/>
                  </a:schemeClr>
                </a:solidFill>
              </a:rPr>
              <a:t> </a:t>
            </a:r>
            <a:r>
              <a:rPr lang="ar-KW" sz="4800" b="1" dirty="0" smtClean="0">
                <a:solidFill>
                  <a:schemeClr val="tx2">
                    <a:lumMod val="75000"/>
                  </a:schemeClr>
                </a:solidFill>
              </a:rPr>
              <a:t>تعريف </a:t>
            </a:r>
            <a:r>
              <a:rPr lang="ar-KW" sz="4800" b="1" dirty="0">
                <a:solidFill>
                  <a:schemeClr val="tx2">
                    <a:lumMod val="75000"/>
                  </a:schemeClr>
                </a:solidFill>
              </a:rPr>
              <a:t>- </a:t>
            </a:r>
            <a:r>
              <a:rPr lang="ar-KW" sz="4800" b="1" dirty="0" smtClean="0">
                <a:solidFill>
                  <a:schemeClr val="tx2">
                    <a:lumMod val="75000"/>
                  </a:schemeClr>
                </a:solidFill>
              </a:rPr>
              <a:t>إجراءات </a:t>
            </a:r>
            <a:r>
              <a:rPr lang="ar-KW" sz="4800" b="1" dirty="0">
                <a:solidFill>
                  <a:schemeClr val="tx2">
                    <a:lumMod val="75000"/>
                  </a:schemeClr>
                </a:solidFill>
              </a:rPr>
              <a:t>- نطاق السلطة </a:t>
            </a:r>
            <a:endParaRPr lang="ar-KW" sz="4800" b="1" dirty="0">
              <a:solidFill>
                <a:schemeClr val="tx2">
                  <a:lumMod val="75000"/>
                </a:schemeClr>
              </a:solidFill>
              <a:latin typeface="Calibri" pitchFamily="34" charset="0"/>
            </a:endParaRPr>
          </a:p>
          <a:p>
            <a:pPr lvl="0" algn="just" rtl="1" fontAlgn="base">
              <a:spcBef>
                <a:spcPct val="0"/>
              </a:spcBef>
              <a:spcAft>
                <a:spcPts val="600"/>
              </a:spcAft>
            </a:pPr>
            <a:endParaRPr lang="ar-KW" sz="2800" b="1" dirty="0" smtClean="0">
              <a:solidFill>
                <a:schemeClr val="tx2">
                  <a:lumMod val="75000"/>
                </a:schemeClr>
              </a:solidFill>
              <a:latin typeface="Calibri" pitchFamily="34" charset="0"/>
            </a:endParaRPr>
          </a:p>
          <a:p>
            <a:pPr marL="0" lvl="0" indent="0" algn="just" rtl="1" fontAlgn="base">
              <a:spcBef>
                <a:spcPct val="0"/>
              </a:spcBef>
              <a:spcAft>
                <a:spcPts val="600"/>
              </a:spcAft>
              <a:buNone/>
            </a:pPr>
            <a:endParaRPr lang="ar-KW" sz="2800" b="1" dirty="0">
              <a:solidFill>
                <a:schemeClr val="tx2">
                  <a:lumMod val="75000"/>
                </a:schemeClr>
              </a:solidFill>
              <a:latin typeface="Calibri" pitchFamily="34" charset="0"/>
            </a:endParaRPr>
          </a:p>
        </p:txBody>
      </p:sp>
      <p:sp>
        <p:nvSpPr>
          <p:cNvPr id="4" name="Slide Number Placeholder 3"/>
          <p:cNvSpPr>
            <a:spLocks noGrp="1"/>
          </p:cNvSpPr>
          <p:nvPr>
            <p:ph type="sldNum" sz="quarter" idx="12"/>
          </p:nvPr>
        </p:nvSpPr>
        <p:spPr/>
        <p:txBody>
          <a:bodyPr/>
          <a:lstStyle/>
          <a:p>
            <a:fld id="{2E51A151-84BD-4E71-B744-C440629F458B}" type="slidenum">
              <a:rPr lang="en-US" smtClean="0">
                <a:solidFill>
                  <a:schemeClr val="tx2">
                    <a:lumMod val="75000"/>
                  </a:schemeClr>
                </a:solidFill>
              </a:rPr>
              <a:pPr/>
              <a:t>9</a:t>
            </a:fld>
            <a:endParaRPr lang="en-US" dirty="0">
              <a:solidFill>
                <a:schemeClr val="tx2">
                  <a:lumMod val="75000"/>
                </a:schemeClr>
              </a:solidFill>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32656"/>
            <a:ext cx="3170956" cy="914400"/>
          </a:xfrm>
          <a:prstGeom prst="rect">
            <a:avLst/>
          </a:prstGeom>
        </p:spPr>
      </p:pic>
      <p:pic>
        <p:nvPicPr>
          <p:cNvPr id="8"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TextBox 4"/>
          <p:cNvSpPr txBox="1"/>
          <p:nvPr/>
        </p:nvSpPr>
        <p:spPr>
          <a:xfrm>
            <a:off x="3917404" y="497468"/>
            <a:ext cx="4610472" cy="492443"/>
          </a:xfrm>
          <a:prstGeom prst="rect">
            <a:avLst/>
          </a:prstGeom>
          <a:noFill/>
        </p:spPr>
        <p:txBody>
          <a:bodyPr wrap="square" rtlCol="0">
            <a:spAutoFit/>
          </a:bodyPr>
          <a:lstStyle/>
          <a:p>
            <a:pPr algn="r"/>
            <a:r>
              <a:rPr lang="ar-KW" sz="2600" b="1" dirty="0" smtClean="0">
                <a:solidFill>
                  <a:schemeClr val="tx2">
                    <a:lumMod val="75000"/>
                  </a:schemeClr>
                </a:solidFill>
              </a:rPr>
              <a:t>لجنة الشكاوى والتظلمات : </a:t>
            </a:r>
            <a:endParaRPr lang="ar-KW" sz="2600" b="1" dirty="0">
              <a:solidFill>
                <a:schemeClr val="tx2">
                  <a:lumMod val="75000"/>
                </a:schemeClr>
              </a:solidFill>
            </a:endParaRPr>
          </a:p>
        </p:txBody>
      </p:sp>
      <p:cxnSp>
        <p:nvCxnSpPr>
          <p:cNvPr id="10" name="Straight Connector 9"/>
          <p:cNvCxnSpPr/>
          <p:nvPr/>
        </p:nvCxnSpPr>
        <p:spPr>
          <a:xfrm>
            <a:off x="3635896" y="1196752"/>
            <a:ext cx="4824536"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37083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1516</TotalTime>
  <Words>886</Words>
  <Application>Microsoft Office PowerPoint</Application>
  <PresentationFormat>On-screen Show (4:3)</PresentationFormat>
  <Paragraphs>137</Paragraphs>
  <Slides>16</Slides>
  <Notes>16</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Office Theme</vt:lpstr>
      <vt:lpstr>PowerPoint Presentation</vt:lpstr>
      <vt:lpstr>مقدمــــــــة</vt:lpstr>
      <vt:lpstr> </vt:lpstr>
      <vt:lpstr> </vt:lpstr>
      <vt:lpstr> </vt:lpstr>
      <vt:lpstr> </vt:lpstr>
      <vt:lpstr> </vt:lpstr>
      <vt:lpstr> </vt:lpstr>
      <vt:lpstr> </vt:lpstr>
      <vt:lpstr> </vt:lpstr>
      <vt:lpstr> </vt:lpstr>
      <vt:lpstr> </vt:lpstr>
      <vt:lpstr> </vt:lpstr>
      <vt:lpstr> </vt:lpstr>
      <vt:lpstr> </vt:lpstr>
      <vt:lpstr>مع أطيب التمنيات،،،</vt:lpstr>
    </vt:vector>
  </TitlesOfParts>
  <Company>Hewlett-Packard Company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ورشة عمل</dc:title>
  <dc:creator>Fouad Al-Ateeqi</dc:creator>
  <cp:lastModifiedBy>Hassan Al-Haqqan</cp:lastModifiedBy>
  <cp:revision>177</cp:revision>
  <cp:lastPrinted>2015-10-08T09:20:18Z</cp:lastPrinted>
  <dcterms:created xsi:type="dcterms:W3CDTF">2014-09-25T11:33:14Z</dcterms:created>
  <dcterms:modified xsi:type="dcterms:W3CDTF">2015-10-13T10:47:49Z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6811be5f-8152-407d-a832-2f1b4ea1b809</vt:lpwstr>
  </property>
  <property fmtid="{D5CDD505-2E9C-101B-9397-08002B2CF9AE}" pid="3" name="CMAClassification">
    <vt:lpwstr>Internal</vt:lpwstr>
  </property>
</Properties>
</file>